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sldIdLst>
    <p:sldId id="256" r:id="rId2"/>
    <p:sldId id="257" r:id="rId3"/>
    <p:sldId id="258" r:id="rId4"/>
    <p:sldId id="267" r:id="rId5"/>
    <p:sldId id="259" r:id="rId6"/>
    <p:sldId id="263" r:id="rId7"/>
    <p:sldId id="264" r:id="rId8"/>
    <p:sldId id="265" r:id="rId9"/>
    <p:sldId id="271" r:id="rId10"/>
    <p:sldId id="266" r:id="rId11"/>
    <p:sldId id="260" r:id="rId12"/>
    <p:sldId id="268" r:id="rId13"/>
    <p:sldId id="270" r:id="rId14"/>
    <p:sldId id="269" r:id="rId15"/>
    <p:sldId id="272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585433-262D-45E5-B42E-D8C8951DBB4E}" v="1620" dt="2025-12-08T22:14:05.141"/>
    <p1510:client id="{B041D3BC-0808-3FCD-A4D5-8EA05CEBF5ED}" v="603" dt="2025-12-08T21:58:18.742"/>
    <p1510:client id="{DDED390E-513B-4981-79B4-734A66A6B2A9}" v="33" dt="2025-12-08T21:05:56.3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stbenutzer" providerId="Windows Live" clId="Web-{DDED390E-513B-4981-79B4-734A66A6B2A9}"/>
    <pc:docChg chg="modSld">
      <pc:chgData name="Gastbenutzer" userId="" providerId="Windows Live" clId="Web-{DDED390E-513B-4981-79B4-734A66A6B2A9}" dt="2025-12-08T21:05:56.312" v="32" actId="20577"/>
      <pc:docMkLst>
        <pc:docMk/>
      </pc:docMkLst>
      <pc:sldChg chg="modSp">
        <pc:chgData name="Gastbenutzer" userId="" providerId="Windows Live" clId="Web-{DDED390E-513B-4981-79B4-734A66A6B2A9}" dt="2025-12-08T21:05:56.312" v="32" actId="20577"/>
        <pc:sldMkLst>
          <pc:docMk/>
          <pc:sldMk cId="1748630271" sldId="268"/>
        </pc:sldMkLst>
        <pc:spChg chg="mod">
          <ac:chgData name="Gastbenutzer" userId="" providerId="Windows Live" clId="Web-{DDED390E-513B-4981-79B4-734A66A6B2A9}" dt="2025-12-08T21:05:56.312" v="32" actId="20577"/>
          <ac:spMkLst>
            <pc:docMk/>
            <pc:sldMk cId="1748630271" sldId="268"/>
            <ac:spMk id="3" creationId="{FE04B155-EB02-EBFC-394A-CD9BA0B68FF3}"/>
          </ac:spMkLst>
        </pc:spChg>
      </pc:sldChg>
    </pc:docChg>
  </pc:docChgLst>
  <pc:docChgLst>
    <pc:chgData name="Gastbenutzer" providerId="Windows Live" clId="Web-{B041D3BC-0808-3FCD-A4D5-8EA05CEBF5ED}"/>
    <pc:docChg chg="addSld delSld modSld">
      <pc:chgData name="Gastbenutzer" userId="" providerId="Windows Live" clId="Web-{B041D3BC-0808-3FCD-A4D5-8EA05CEBF5ED}" dt="2025-12-08T21:58:18.742" v="533"/>
      <pc:docMkLst>
        <pc:docMk/>
      </pc:docMkLst>
      <pc:sldChg chg="modSp">
        <pc:chgData name="Gastbenutzer" userId="" providerId="Windows Live" clId="Web-{B041D3BC-0808-3FCD-A4D5-8EA05CEBF5ED}" dt="2025-12-08T21:37:07.769" v="517" actId="1076"/>
        <pc:sldMkLst>
          <pc:docMk/>
          <pc:sldMk cId="4078717606" sldId="267"/>
        </pc:sldMkLst>
        <pc:picChg chg="mod">
          <ac:chgData name="Gastbenutzer" userId="" providerId="Windows Live" clId="Web-{B041D3BC-0808-3FCD-A4D5-8EA05CEBF5ED}" dt="2025-12-08T21:37:07.769" v="517" actId="1076"/>
          <ac:picMkLst>
            <pc:docMk/>
            <pc:sldMk cId="4078717606" sldId="267"/>
            <ac:picMk id="12" creationId="{07112916-3DC2-4358-786A-42D193E772BB}"/>
          </ac:picMkLst>
        </pc:picChg>
      </pc:sldChg>
      <pc:sldChg chg="addSp delSp modSp addAnim modAnim">
        <pc:chgData name="Gastbenutzer" userId="" providerId="Windows Live" clId="Web-{B041D3BC-0808-3FCD-A4D5-8EA05CEBF5ED}" dt="2025-12-08T21:58:18.742" v="533"/>
        <pc:sldMkLst>
          <pc:docMk/>
          <pc:sldMk cId="1748630271" sldId="268"/>
        </pc:sldMkLst>
        <pc:spChg chg="add del mod">
          <ac:chgData name="Gastbenutzer" userId="" providerId="Windows Live" clId="Web-{B041D3BC-0808-3FCD-A4D5-8EA05CEBF5ED}" dt="2025-12-08T21:22:49.354" v="266" actId="20577"/>
          <ac:spMkLst>
            <pc:docMk/>
            <pc:sldMk cId="1748630271" sldId="268"/>
            <ac:spMk id="3" creationId="{FE04B155-EB02-EBFC-394A-CD9BA0B68FF3}"/>
          </ac:spMkLst>
        </pc:spChg>
        <pc:spChg chg="add del mod">
          <ac:chgData name="Gastbenutzer" userId="" providerId="Windows Live" clId="Web-{B041D3BC-0808-3FCD-A4D5-8EA05CEBF5ED}" dt="2025-12-08T21:11:07.580" v="128"/>
          <ac:spMkLst>
            <pc:docMk/>
            <pc:sldMk cId="1748630271" sldId="268"/>
            <ac:spMk id="7" creationId="{3DCBA516-FCF8-0577-3587-B24ACE1FDA5C}"/>
          </ac:spMkLst>
        </pc:spChg>
        <pc:spChg chg="add mod">
          <ac:chgData name="Gastbenutzer" userId="" providerId="Windows Live" clId="Web-{B041D3BC-0808-3FCD-A4D5-8EA05CEBF5ED}" dt="2025-12-08T21:26:37.301" v="352" actId="20577"/>
          <ac:spMkLst>
            <pc:docMk/>
            <pc:sldMk cId="1748630271" sldId="268"/>
            <ac:spMk id="12" creationId="{A521FA3C-9111-EBFB-ECF4-B8A3FD2BA707}"/>
          </ac:spMkLst>
        </pc:spChg>
        <pc:picChg chg="add del mod">
          <ac:chgData name="Gastbenutzer" userId="" providerId="Windows Live" clId="Web-{B041D3BC-0808-3FCD-A4D5-8EA05CEBF5ED}" dt="2025-12-08T21:17:49.336" v="130"/>
          <ac:picMkLst>
            <pc:docMk/>
            <pc:sldMk cId="1748630271" sldId="268"/>
            <ac:picMk id="8" creationId="{71E25968-C07B-EDE9-7D72-871D8FD70B18}"/>
          </ac:picMkLst>
        </pc:picChg>
        <pc:picChg chg="add del mod">
          <ac:chgData name="Gastbenutzer" userId="" providerId="Windows Live" clId="Web-{B041D3BC-0808-3FCD-A4D5-8EA05CEBF5ED}" dt="2025-12-08T21:23:04.887" v="272"/>
          <ac:picMkLst>
            <pc:docMk/>
            <pc:sldMk cId="1748630271" sldId="268"/>
            <ac:picMk id="9" creationId="{8E605D7E-A64C-228D-8651-D8A1A6C9035A}"/>
          </ac:picMkLst>
        </pc:picChg>
        <pc:picChg chg="add mod">
          <ac:chgData name="Gastbenutzer" userId="" providerId="Windows Live" clId="Web-{B041D3BC-0808-3FCD-A4D5-8EA05CEBF5ED}" dt="2025-12-08T21:23:54.467" v="281" actId="1076"/>
          <ac:picMkLst>
            <pc:docMk/>
            <pc:sldMk cId="1748630271" sldId="268"/>
            <ac:picMk id="10" creationId="{DDE728BE-E4C7-6A39-BC0A-F321968D87C3}"/>
          </ac:picMkLst>
        </pc:picChg>
        <pc:picChg chg="add mod">
          <ac:chgData name="Gastbenutzer" userId="" providerId="Windows Live" clId="Web-{B041D3BC-0808-3FCD-A4D5-8EA05CEBF5ED}" dt="2025-12-08T21:24:29.547" v="288" actId="1076"/>
          <ac:picMkLst>
            <pc:docMk/>
            <pc:sldMk cId="1748630271" sldId="268"/>
            <ac:picMk id="11" creationId="{13EF5FBE-3CF5-10C8-D5F2-DCC2C8338B46}"/>
          </ac:picMkLst>
        </pc:picChg>
      </pc:sldChg>
      <pc:sldChg chg="new del">
        <pc:chgData name="Gastbenutzer" userId="" providerId="Windows Live" clId="Web-{B041D3BC-0808-3FCD-A4D5-8EA05CEBF5ED}" dt="2025-12-08T21:26:41.473" v="354"/>
        <pc:sldMkLst>
          <pc:docMk/>
          <pc:sldMk cId="2775943560" sldId="270"/>
        </pc:sldMkLst>
      </pc:sldChg>
      <pc:sldChg chg="addSp delSp modSp add replId addAnim">
        <pc:chgData name="Gastbenutzer" userId="" providerId="Windows Live" clId="Web-{B041D3BC-0808-3FCD-A4D5-8EA05CEBF5ED}" dt="2025-12-08T21:56:53.504" v="524"/>
        <pc:sldMkLst>
          <pc:docMk/>
          <pc:sldMk cId="3325089353" sldId="270"/>
        </pc:sldMkLst>
        <pc:spChg chg="mod">
          <ac:chgData name="Gastbenutzer" userId="" providerId="Windows Live" clId="Web-{B041D3BC-0808-3FCD-A4D5-8EA05CEBF5ED}" dt="2025-12-08T21:36:16.451" v="514" actId="20577"/>
          <ac:spMkLst>
            <pc:docMk/>
            <pc:sldMk cId="3325089353" sldId="270"/>
            <ac:spMk id="3" creationId="{5A946901-8197-A39A-57DF-A9937077773A}"/>
          </ac:spMkLst>
        </pc:spChg>
        <pc:spChg chg="del mod">
          <ac:chgData name="Gastbenutzer" userId="" providerId="Windows Live" clId="Web-{B041D3BC-0808-3FCD-A4D5-8EA05CEBF5ED}" dt="2025-12-08T21:26:49.942" v="358"/>
          <ac:spMkLst>
            <pc:docMk/>
            <pc:sldMk cId="3325089353" sldId="270"/>
            <ac:spMk id="12" creationId="{BF9A9E20-8C56-4944-A0F7-9D1E20BD98A8}"/>
          </ac:spMkLst>
        </pc:spChg>
        <pc:picChg chg="add mod">
          <ac:chgData name="Gastbenutzer" userId="" providerId="Windows Live" clId="Web-{B041D3BC-0808-3FCD-A4D5-8EA05CEBF5ED}" dt="2025-12-08T21:42:02.788" v="518" actId="1076"/>
          <ac:picMkLst>
            <pc:docMk/>
            <pc:sldMk cId="3325089353" sldId="270"/>
            <ac:picMk id="4" creationId="{0ECE43A3-E10A-037E-A40F-86A90E007A2F}"/>
          </ac:picMkLst>
        </pc:picChg>
        <pc:picChg chg="del">
          <ac:chgData name="Gastbenutzer" userId="" providerId="Windows Live" clId="Web-{B041D3BC-0808-3FCD-A4D5-8EA05CEBF5ED}" dt="2025-12-08T21:26:51.145" v="359"/>
          <ac:picMkLst>
            <pc:docMk/>
            <pc:sldMk cId="3325089353" sldId="270"/>
            <ac:picMk id="10" creationId="{4616545E-0F9C-491D-E012-699C7CBC9C79}"/>
          </ac:picMkLst>
        </pc:picChg>
        <pc:picChg chg="del">
          <ac:chgData name="Gastbenutzer" userId="" providerId="Windows Live" clId="Web-{B041D3BC-0808-3FCD-A4D5-8EA05CEBF5ED}" dt="2025-12-08T21:26:52.989" v="360"/>
          <ac:picMkLst>
            <pc:docMk/>
            <pc:sldMk cId="3325089353" sldId="270"/>
            <ac:picMk id="11" creationId="{EC81389A-B06D-250E-15D0-DFE0F6F9EEA9}"/>
          </ac:picMkLst>
        </pc:picChg>
      </pc:sldChg>
      <pc:sldChg chg="addSp modSp">
        <pc:chgData name="Gastbenutzer" userId="" providerId="Windows Live" clId="Web-{B041D3BC-0808-3FCD-A4D5-8EA05CEBF5ED}" dt="2025-12-08T21:56:07.235" v="523" actId="1076"/>
        <pc:sldMkLst>
          <pc:docMk/>
          <pc:sldMk cId="1275113066" sldId="272"/>
        </pc:sldMkLst>
        <pc:picChg chg="add mod">
          <ac:chgData name="Gastbenutzer" userId="" providerId="Windows Live" clId="Web-{B041D3BC-0808-3FCD-A4D5-8EA05CEBF5ED}" dt="2025-12-08T21:56:07.235" v="523" actId="1076"/>
          <ac:picMkLst>
            <pc:docMk/>
            <pc:sldMk cId="1275113066" sldId="272"/>
            <ac:picMk id="6" creationId="{6A9AA2BC-E5B5-8DFC-F9CF-76AC74B39D8D}"/>
          </ac:picMkLst>
        </pc:picChg>
      </pc:sldChg>
      <pc:sldChg chg="new del">
        <pc:chgData name="Gastbenutzer" userId="" providerId="Windows Live" clId="Web-{B041D3BC-0808-3FCD-A4D5-8EA05CEBF5ED}" dt="2025-12-08T21:55:38.234" v="520"/>
        <pc:sldMkLst>
          <pc:docMk/>
          <pc:sldMk cId="1406427601" sldId="273"/>
        </pc:sldMkLst>
      </pc:sldChg>
    </pc:docChg>
  </pc:docChgLst>
  <pc:docChgLst>
    <pc:chgData name="Niklas Gomeringer" userId="3b041db7f11c7860" providerId="LiveId" clId="{B831C44D-587A-4BB9-99AF-5C5608EB3B10}"/>
    <pc:docChg chg="undo custSel addSld delSld modSld sldOrd addMainMaster delMainMaster">
      <pc:chgData name="Niklas Gomeringer" userId="3b041db7f11c7860" providerId="LiveId" clId="{B831C44D-587A-4BB9-99AF-5C5608EB3B10}" dt="2025-12-08T22:14:05.141" v="3615" actId="313"/>
      <pc:docMkLst>
        <pc:docMk/>
      </pc:docMkLst>
      <pc:sldChg chg="addSp modSp mod setBg modClrScheme setClrOvrMap chgLayout">
        <pc:chgData name="Niklas Gomeringer" userId="3b041db7f11c7860" providerId="LiveId" clId="{B831C44D-587A-4BB9-99AF-5C5608EB3B10}" dt="2025-12-08T15:36:43.414" v="510" actId="20577"/>
        <pc:sldMkLst>
          <pc:docMk/>
          <pc:sldMk cId="1577499883" sldId="256"/>
        </pc:sldMkLst>
        <pc:spChg chg="mod">
          <ac:chgData name="Niklas Gomeringer" userId="3b041db7f11c7860" providerId="LiveId" clId="{B831C44D-587A-4BB9-99AF-5C5608EB3B10}" dt="2025-12-08T15:36:43.414" v="510" actId="20577"/>
          <ac:spMkLst>
            <pc:docMk/>
            <pc:sldMk cId="1577499883" sldId="256"/>
            <ac:spMk id="2" creationId="{00000000-0000-0000-0000-000000000000}"/>
          </ac:spMkLst>
        </pc:spChg>
        <pc:spChg chg="mod">
          <ac:chgData name="Niklas Gomeringer" userId="3b041db7f11c7860" providerId="LiveId" clId="{B831C44D-587A-4BB9-99AF-5C5608EB3B10}" dt="2025-12-08T15:36:40.055" v="509"/>
          <ac:spMkLst>
            <pc:docMk/>
            <pc:sldMk cId="1577499883" sldId="256"/>
            <ac:spMk id="3" creationId="{00000000-0000-0000-0000-000000000000}"/>
          </ac:spMkLst>
        </pc:spChg>
        <pc:spChg chg="add mod">
          <ac:chgData name="Niklas Gomeringer" userId="3b041db7f11c7860" providerId="LiveId" clId="{B831C44D-587A-4BB9-99AF-5C5608EB3B10}" dt="2025-12-08T15:26:22.537" v="253" actId="1076"/>
          <ac:spMkLst>
            <pc:docMk/>
            <pc:sldMk cId="1577499883" sldId="256"/>
            <ac:spMk id="5" creationId="{01CB69D7-0AC3-9135-58AB-F0245AE222E8}"/>
          </ac:spMkLst>
        </pc:spChg>
        <pc:spChg chg="add">
          <ac:chgData name="Niklas Gomeringer" userId="3b041db7f11c7860" providerId="LiveId" clId="{B831C44D-587A-4BB9-99AF-5C5608EB3B10}" dt="2025-12-08T15:12:24.648" v="30" actId="26606"/>
          <ac:spMkLst>
            <pc:docMk/>
            <pc:sldMk cId="1577499883" sldId="256"/>
            <ac:spMk id="9" creationId="{85CB65D0-496F-4797-A015-C85839E35D1A}"/>
          </ac:spMkLst>
        </pc:spChg>
        <pc:spChg chg="add">
          <ac:chgData name="Niklas Gomeringer" userId="3b041db7f11c7860" providerId="LiveId" clId="{B831C44D-587A-4BB9-99AF-5C5608EB3B10}" dt="2025-12-08T15:12:24.648" v="30" actId="26606"/>
          <ac:spMkLst>
            <pc:docMk/>
            <pc:sldMk cId="1577499883" sldId="256"/>
            <ac:spMk id="11" creationId="{95D2C779-8883-4E5F-A170-0F464918C1B7}"/>
          </ac:spMkLst>
        </pc:spChg>
        <pc:picChg chg="add mod">
          <ac:chgData name="Niklas Gomeringer" userId="3b041db7f11c7860" providerId="LiveId" clId="{B831C44D-587A-4BB9-99AF-5C5608EB3B10}" dt="2025-12-08T15:12:28.412" v="31" actId="27614"/>
          <ac:picMkLst>
            <pc:docMk/>
            <pc:sldMk cId="1577499883" sldId="256"/>
            <ac:picMk id="4" creationId="{9F34D582-DF5E-3607-1895-4024CA06AE11}"/>
          </ac:picMkLst>
        </pc:picChg>
        <pc:cxnChg chg="add">
          <ac:chgData name="Niklas Gomeringer" userId="3b041db7f11c7860" providerId="LiveId" clId="{B831C44D-587A-4BB9-99AF-5C5608EB3B10}" dt="2025-12-08T15:12:24.648" v="30" actId="26606"/>
          <ac:cxnSpMkLst>
            <pc:docMk/>
            <pc:sldMk cId="1577499883" sldId="256"/>
            <ac:cxnSpMk id="13" creationId="{BD96A694-258D-4418-A83C-B9BA72FD44B8}"/>
          </ac:cxnSpMkLst>
        </pc:cxnChg>
      </pc:sldChg>
      <pc:sldChg chg="addSp delSp modSp new mod">
        <pc:chgData name="Niklas Gomeringer" userId="3b041db7f11c7860" providerId="LiveId" clId="{B831C44D-587A-4BB9-99AF-5C5608EB3B10}" dt="2025-12-08T18:20:56.069" v="2828" actId="20577"/>
        <pc:sldMkLst>
          <pc:docMk/>
          <pc:sldMk cId="591278736" sldId="257"/>
        </pc:sldMkLst>
        <pc:spChg chg="mod">
          <ac:chgData name="Niklas Gomeringer" userId="3b041db7f11c7860" providerId="LiveId" clId="{B831C44D-587A-4BB9-99AF-5C5608EB3B10}" dt="2025-12-08T15:26:47.583" v="257" actId="1076"/>
          <ac:spMkLst>
            <pc:docMk/>
            <pc:sldMk cId="591278736" sldId="257"/>
            <ac:spMk id="2" creationId="{94AA5217-A8ED-6F48-73A0-53E217911C42}"/>
          </ac:spMkLst>
        </pc:spChg>
        <pc:spChg chg="mod">
          <ac:chgData name="Niklas Gomeringer" userId="3b041db7f11c7860" providerId="LiveId" clId="{B831C44D-587A-4BB9-99AF-5C5608EB3B10}" dt="2025-12-08T18:20:56.069" v="2828" actId="20577"/>
          <ac:spMkLst>
            <pc:docMk/>
            <pc:sldMk cId="591278736" sldId="257"/>
            <ac:spMk id="3" creationId="{340D9879-3B59-E616-E179-3DDDC236E0AA}"/>
          </ac:spMkLst>
        </pc:spChg>
        <pc:spChg chg="add mod">
          <ac:chgData name="Niklas Gomeringer" userId="3b041db7f11c7860" providerId="LiveId" clId="{B831C44D-587A-4BB9-99AF-5C5608EB3B10}" dt="2025-12-08T15:27:42.172" v="273" actId="1076"/>
          <ac:spMkLst>
            <pc:docMk/>
            <pc:sldMk cId="591278736" sldId="257"/>
            <ac:spMk id="15" creationId="{3BCD1F0B-6F23-FCCF-1248-CA31DEF9FB40}"/>
          </ac:spMkLst>
        </pc:spChg>
        <pc:picChg chg="add mod">
          <ac:chgData name="Niklas Gomeringer" userId="3b041db7f11c7860" providerId="LiveId" clId="{B831C44D-587A-4BB9-99AF-5C5608EB3B10}" dt="2025-12-08T15:20:07.384" v="146"/>
          <ac:picMkLst>
            <pc:docMk/>
            <pc:sldMk cId="591278736" sldId="257"/>
            <ac:picMk id="4" creationId="{67B26784-6DE5-5D44-3C30-ABEDF57F32C8}"/>
          </ac:picMkLst>
        </pc:picChg>
        <pc:picChg chg="add del mod">
          <ac:chgData name="Niklas Gomeringer" userId="3b041db7f11c7860" providerId="LiveId" clId="{B831C44D-587A-4BB9-99AF-5C5608EB3B10}" dt="2025-12-08T15:22:08.080" v="150" actId="21"/>
          <ac:picMkLst>
            <pc:docMk/>
            <pc:sldMk cId="591278736" sldId="257"/>
            <ac:picMk id="6" creationId="{5FF8EA23-9321-124F-2835-4F4E54A589D5}"/>
          </ac:picMkLst>
        </pc:picChg>
        <pc:picChg chg="add del mod">
          <ac:chgData name="Niklas Gomeringer" userId="3b041db7f11c7860" providerId="LiveId" clId="{B831C44D-587A-4BB9-99AF-5C5608EB3B10}" dt="2025-12-08T15:22:52.045" v="160" actId="21"/>
          <ac:picMkLst>
            <pc:docMk/>
            <pc:sldMk cId="591278736" sldId="257"/>
            <ac:picMk id="8" creationId="{5AF0DD8B-8276-3F51-9E37-6B6E9D0E0FAC}"/>
          </ac:picMkLst>
        </pc:picChg>
        <pc:picChg chg="add del mod">
          <ac:chgData name="Niklas Gomeringer" userId="3b041db7f11c7860" providerId="LiveId" clId="{B831C44D-587A-4BB9-99AF-5C5608EB3B10}" dt="2025-12-08T15:23:55.398" v="177" actId="21"/>
          <ac:picMkLst>
            <pc:docMk/>
            <pc:sldMk cId="591278736" sldId="257"/>
            <ac:picMk id="10" creationId="{72988F88-1B01-8A49-2E57-3FAC234EBC05}"/>
          </ac:picMkLst>
        </pc:picChg>
        <pc:picChg chg="add del mod">
          <ac:chgData name="Niklas Gomeringer" userId="3b041db7f11c7860" providerId="LiveId" clId="{B831C44D-587A-4BB9-99AF-5C5608EB3B10}" dt="2025-12-08T15:23:37.314" v="175" actId="21"/>
          <ac:picMkLst>
            <pc:docMk/>
            <pc:sldMk cId="591278736" sldId="257"/>
            <ac:picMk id="12" creationId="{DC25E8ED-0CA8-9736-A5C1-3E9CB93B3F1A}"/>
          </ac:picMkLst>
        </pc:picChg>
        <pc:picChg chg="add del mod">
          <ac:chgData name="Niklas Gomeringer" userId="3b041db7f11c7860" providerId="LiveId" clId="{B831C44D-587A-4BB9-99AF-5C5608EB3B10}" dt="2025-12-08T15:25:31.688" v="205" actId="478"/>
          <ac:picMkLst>
            <pc:docMk/>
            <pc:sldMk cId="591278736" sldId="257"/>
            <ac:picMk id="13" creationId="{72988F88-1B01-8A49-2E57-3FAC234EBC05}"/>
          </ac:picMkLst>
        </pc:picChg>
        <pc:picChg chg="add del mod">
          <ac:chgData name="Niklas Gomeringer" userId="3b041db7f11c7860" providerId="LiveId" clId="{B831C44D-587A-4BB9-99AF-5C5608EB3B10}" dt="2025-12-08T15:27:22.137" v="271" actId="21"/>
          <ac:picMkLst>
            <pc:docMk/>
            <pc:sldMk cId="591278736" sldId="257"/>
            <ac:picMk id="14" creationId="{DC25E8ED-0CA8-9736-A5C1-3E9CB93B3F1A}"/>
          </ac:picMkLst>
        </pc:picChg>
        <pc:picChg chg="add mod">
          <ac:chgData name="Niklas Gomeringer" userId="3b041db7f11c7860" providerId="LiveId" clId="{B831C44D-587A-4BB9-99AF-5C5608EB3B10}" dt="2025-12-08T15:27:20.896" v="270"/>
          <ac:picMkLst>
            <pc:docMk/>
            <pc:sldMk cId="591278736" sldId="257"/>
            <ac:picMk id="16" creationId="{761E2ABD-281B-3419-494A-D3199EF272B7}"/>
          </ac:picMkLst>
        </pc:picChg>
        <pc:picChg chg="add mod">
          <ac:chgData name="Niklas Gomeringer" userId="3b041db7f11c7860" providerId="LiveId" clId="{B831C44D-587A-4BB9-99AF-5C5608EB3B10}" dt="2025-12-08T15:27:25.498" v="272"/>
          <ac:picMkLst>
            <pc:docMk/>
            <pc:sldMk cId="591278736" sldId="257"/>
            <ac:picMk id="17" creationId="{0297902E-BA49-7AF3-4229-E42BD019A812}"/>
          </ac:picMkLst>
        </pc:picChg>
      </pc:sldChg>
      <pc:sldChg chg="addSp delSp modSp new mod modTransition addAnim delAnim modAnim">
        <pc:chgData name="Niklas Gomeringer" userId="3b041db7f11c7860" providerId="LiveId" clId="{B831C44D-587A-4BB9-99AF-5C5608EB3B10}" dt="2025-12-08T22:13:29.521" v="3611"/>
        <pc:sldMkLst>
          <pc:docMk/>
          <pc:sldMk cId="1976425840" sldId="258"/>
        </pc:sldMkLst>
        <pc:spChg chg="mod">
          <ac:chgData name="Niklas Gomeringer" userId="3b041db7f11c7860" providerId="LiveId" clId="{B831C44D-587A-4BB9-99AF-5C5608EB3B10}" dt="2025-12-08T15:37:31.217" v="514"/>
          <ac:spMkLst>
            <pc:docMk/>
            <pc:sldMk cId="1976425840" sldId="258"/>
            <ac:spMk id="2" creationId="{E1C278F2-F689-3C31-7E1D-F6674351F4FB}"/>
          </ac:spMkLst>
        </pc:spChg>
        <pc:spChg chg="del">
          <ac:chgData name="Niklas Gomeringer" userId="3b041db7f11c7860" providerId="LiveId" clId="{B831C44D-587A-4BB9-99AF-5C5608EB3B10}" dt="2025-12-08T15:27:06.960" v="261"/>
          <ac:spMkLst>
            <pc:docMk/>
            <pc:sldMk cId="1976425840" sldId="258"/>
            <ac:spMk id="3" creationId="{78258CE8-C55B-8E43-0B41-8A0B26107FB7}"/>
          </ac:spMkLst>
        </pc:spChg>
        <pc:spChg chg="add mod">
          <ac:chgData name="Niklas Gomeringer" userId="3b041db7f11c7860" providerId="LiveId" clId="{B831C44D-587A-4BB9-99AF-5C5608EB3B10}" dt="2025-12-08T15:27:46.427" v="274"/>
          <ac:spMkLst>
            <pc:docMk/>
            <pc:sldMk cId="1976425840" sldId="258"/>
            <ac:spMk id="7" creationId="{22456130-CFFD-F8D8-49B0-8AB3BC3EDFB6}"/>
          </ac:spMkLst>
        </pc:spChg>
        <pc:spChg chg="add mod">
          <ac:chgData name="Niklas Gomeringer" userId="3b041db7f11c7860" providerId="LiveId" clId="{B831C44D-587A-4BB9-99AF-5C5608EB3B10}" dt="2025-12-08T17:29:18.441" v="1718" actId="20577"/>
          <ac:spMkLst>
            <pc:docMk/>
            <pc:sldMk cId="1976425840" sldId="258"/>
            <ac:spMk id="9" creationId="{9A4D1B68-45F2-0E25-B6C2-6EE25954B2CA}"/>
          </ac:spMkLst>
        </pc:spChg>
        <pc:picChg chg="add del mod">
          <ac:chgData name="Niklas Gomeringer" userId="3b041db7f11c7860" providerId="LiveId" clId="{B831C44D-587A-4BB9-99AF-5C5608EB3B10}" dt="2025-12-08T22:08:31.141" v="3551" actId="478"/>
          <ac:picMkLst>
            <pc:docMk/>
            <pc:sldMk cId="1976425840" sldId="258"/>
            <ac:picMk id="3" creationId="{3D669367-9EF6-57DA-94ED-C820954B3E60}"/>
          </ac:picMkLst>
        </pc:picChg>
        <pc:picChg chg="add del mod">
          <ac:chgData name="Niklas Gomeringer" userId="3b041db7f11c7860" providerId="LiveId" clId="{B831C44D-587A-4BB9-99AF-5C5608EB3B10}" dt="2025-12-08T15:27:08.402" v="264" actId="478"/>
          <ac:picMkLst>
            <pc:docMk/>
            <pc:sldMk cId="1976425840" sldId="258"/>
            <ac:picMk id="4" creationId="{A4115FA2-4911-8C19-71A4-591AB8D7D314}"/>
          </ac:picMkLst>
        </pc:picChg>
        <pc:picChg chg="add del mod">
          <ac:chgData name="Niklas Gomeringer" userId="3b041db7f11c7860" providerId="LiveId" clId="{B831C44D-587A-4BB9-99AF-5C5608EB3B10}" dt="2025-12-08T17:42:17.995" v="2087" actId="478"/>
          <ac:picMkLst>
            <pc:docMk/>
            <pc:sldMk cId="1976425840" sldId="258"/>
            <ac:picMk id="5" creationId="{3FC51B32-DE0B-E5BA-5594-8740CCAF7BBD}"/>
          </ac:picMkLst>
        </pc:picChg>
        <pc:picChg chg="add del mod">
          <ac:chgData name="Niklas Gomeringer" userId="3b041db7f11c7860" providerId="LiveId" clId="{B831C44D-587A-4BB9-99AF-5C5608EB3B10}" dt="2025-12-08T22:08:31.585" v="3552" actId="478"/>
          <ac:picMkLst>
            <pc:docMk/>
            <pc:sldMk cId="1976425840" sldId="258"/>
            <ac:picMk id="6" creationId="{65199F88-444B-C820-A172-DD857E4562CB}"/>
          </ac:picMkLst>
        </pc:picChg>
        <pc:picChg chg="add del mod">
          <ac:chgData name="Niklas Gomeringer" userId="3b041db7f11c7860" providerId="LiveId" clId="{B831C44D-587A-4BB9-99AF-5C5608EB3B10}" dt="2025-12-08T15:27:52.715" v="275" actId="478"/>
          <ac:picMkLst>
            <pc:docMk/>
            <pc:sldMk cId="1976425840" sldId="258"/>
            <ac:picMk id="6" creationId="{94F20FDD-6B6A-DFFD-248A-6710A1314A94}"/>
          </ac:picMkLst>
        </pc:picChg>
        <pc:picChg chg="add del mod">
          <ac:chgData name="Niklas Gomeringer" userId="3b041db7f11c7860" providerId="LiveId" clId="{B831C44D-587A-4BB9-99AF-5C5608EB3B10}" dt="2025-12-08T22:08:32.030" v="3553" actId="478"/>
          <ac:picMkLst>
            <pc:docMk/>
            <pc:sldMk cId="1976425840" sldId="258"/>
            <ac:picMk id="8" creationId="{2314C00F-FC0E-CD65-1D75-9A2D4FC4767D}"/>
          </ac:picMkLst>
        </pc:picChg>
        <pc:picChg chg="add del mod">
          <ac:chgData name="Niklas Gomeringer" userId="3b041db7f11c7860" providerId="LiveId" clId="{B831C44D-587A-4BB9-99AF-5C5608EB3B10}" dt="2025-12-08T15:38:35.562" v="533" actId="478"/>
          <ac:picMkLst>
            <pc:docMk/>
            <pc:sldMk cId="1976425840" sldId="258"/>
            <ac:picMk id="10" creationId="{7DA632A8-D4A0-208F-52E3-57EBA31CC6DC}"/>
          </ac:picMkLst>
        </pc:picChg>
        <pc:picChg chg="add mod">
          <ac:chgData name="Niklas Gomeringer" userId="3b041db7f11c7860" providerId="LiveId" clId="{B831C44D-587A-4BB9-99AF-5C5608EB3B10}" dt="2025-12-08T15:40:48.948" v="557"/>
          <ac:picMkLst>
            <pc:docMk/>
            <pc:sldMk cId="1976425840" sldId="258"/>
            <ac:picMk id="11" creationId="{B00B676C-EBA2-5657-61E4-A9B8C90FA3FB}"/>
          </ac:picMkLst>
        </pc:picChg>
        <pc:picChg chg="add del mod">
          <ac:chgData name="Niklas Gomeringer" userId="3b041db7f11c7860" providerId="LiveId" clId="{B831C44D-587A-4BB9-99AF-5C5608EB3B10}" dt="2025-12-08T15:24:24.419" v="183" actId="21"/>
          <ac:picMkLst>
            <pc:docMk/>
            <pc:sldMk cId="1976425840" sldId="258"/>
            <ac:picMk id="12" creationId="{DC25E8ED-0CA8-9736-A5C1-3E9CB93B3F1A}"/>
          </ac:picMkLst>
        </pc:picChg>
        <pc:picChg chg="add mod">
          <ac:chgData name="Niklas Gomeringer" userId="3b041db7f11c7860" providerId="LiveId" clId="{B831C44D-587A-4BB9-99AF-5C5608EB3B10}" dt="2025-12-08T22:11:02.891" v="3573" actId="1076"/>
          <ac:picMkLst>
            <pc:docMk/>
            <pc:sldMk cId="1976425840" sldId="258"/>
            <ac:picMk id="12" creationId="{F9E26847-2E43-0A0C-EBE4-35990B57A12A}"/>
          </ac:picMkLst>
        </pc:picChg>
        <pc:picChg chg="add del mod">
          <ac:chgData name="Niklas Gomeringer" userId="3b041db7f11c7860" providerId="LiveId" clId="{B831C44D-587A-4BB9-99AF-5C5608EB3B10}" dt="2025-12-08T22:09:57.289" v="3562" actId="478"/>
          <ac:picMkLst>
            <pc:docMk/>
            <pc:sldMk cId="1976425840" sldId="258"/>
            <ac:picMk id="14" creationId="{5CC142AB-9A30-43FB-A6A8-5D1BAB160685}"/>
          </ac:picMkLst>
        </pc:picChg>
        <pc:picChg chg="add mod">
          <ac:chgData name="Niklas Gomeringer" userId="3b041db7f11c7860" providerId="LiveId" clId="{B831C44D-587A-4BB9-99AF-5C5608EB3B10}" dt="2025-12-08T22:10:55.017" v="3569" actId="1076"/>
          <ac:picMkLst>
            <pc:docMk/>
            <pc:sldMk cId="1976425840" sldId="258"/>
            <ac:picMk id="16" creationId="{2DFEC10F-C71A-5617-AFB0-30EC64BF9046}"/>
          </ac:picMkLst>
        </pc:picChg>
      </pc:sldChg>
      <pc:sldChg chg="new del">
        <pc:chgData name="Niklas Gomeringer" userId="3b041db7f11c7860" providerId="LiveId" clId="{B831C44D-587A-4BB9-99AF-5C5608EB3B10}" dt="2025-12-08T15:25:17.459" v="196" actId="680"/>
        <pc:sldMkLst>
          <pc:docMk/>
          <pc:sldMk cId="495877286" sldId="259"/>
        </pc:sldMkLst>
      </pc:sldChg>
      <pc:sldChg chg="addSp delSp modSp new mod">
        <pc:chgData name="Niklas Gomeringer" userId="3b041db7f11c7860" providerId="LiveId" clId="{B831C44D-587A-4BB9-99AF-5C5608EB3B10}" dt="2025-12-08T17:46:53.581" v="2159" actId="20577"/>
        <pc:sldMkLst>
          <pc:docMk/>
          <pc:sldMk cId="2811249873" sldId="259"/>
        </pc:sldMkLst>
        <pc:spChg chg="mod">
          <ac:chgData name="Niklas Gomeringer" userId="3b041db7f11c7860" providerId="LiveId" clId="{B831C44D-587A-4BB9-99AF-5C5608EB3B10}" dt="2025-12-08T15:37:36.399" v="516" actId="27636"/>
          <ac:spMkLst>
            <pc:docMk/>
            <pc:sldMk cId="2811249873" sldId="259"/>
            <ac:spMk id="2" creationId="{F17DFD10-0D5A-D4EC-A336-8B5B83E65D8C}"/>
          </ac:spMkLst>
        </pc:spChg>
        <pc:spChg chg="mod">
          <ac:chgData name="Niklas Gomeringer" userId="3b041db7f11c7860" providerId="LiveId" clId="{B831C44D-587A-4BB9-99AF-5C5608EB3B10}" dt="2025-12-08T16:49:19.449" v="1106" actId="5793"/>
          <ac:spMkLst>
            <pc:docMk/>
            <pc:sldMk cId="2811249873" sldId="259"/>
            <ac:spMk id="3" creationId="{5246E940-492A-43E7-17B3-11C68040DCB6}"/>
          </ac:spMkLst>
        </pc:spChg>
        <pc:spChg chg="add mod">
          <ac:chgData name="Niklas Gomeringer" userId="3b041db7f11c7860" providerId="LiveId" clId="{B831C44D-587A-4BB9-99AF-5C5608EB3B10}" dt="2025-12-08T15:40:57.838" v="561"/>
          <ac:spMkLst>
            <pc:docMk/>
            <pc:sldMk cId="2811249873" sldId="259"/>
            <ac:spMk id="6" creationId="{009701DB-50C0-BD35-1275-B84FCE947B2C}"/>
          </ac:spMkLst>
        </pc:spChg>
        <pc:spChg chg="add del mod">
          <ac:chgData name="Niklas Gomeringer" userId="3b041db7f11c7860" providerId="LiveId" clId="{B831C44D-587A-4BB9-99AF-5C5608EB3B10}" dt="2025-12-08T16:22:19.983" v="622" actId="478"/>
          <ac:spMkLst>
            <pc:docMk/>
            <pc:sldMk cId="2811249873" sldId="259"/>
            <ac:spMk id="8" creationId="{85EE5E5E-16C3-191B-74F1-8B01721BD55F}"/>
          </ac:spMkLst>
        </pc:spChg>
        <pc:spChg chg="add del">
          <ac:chgData name="Niklas Gomeringer" userId="3b041db7f11c7860" providerId="LiveId" clId="{B831C44D-587A-4BB9-99AF-5C5608EB3B10}" dt="2025-12-08T16:22:18.747" v="621" actId="478"/>
          <ac:spMkLst>
            <pc:docMk/>
            <pc:sldMk cId="2811249873" sldId="259"/>
            <ac:spMk id="10" creationId="{E1475095-4289-EF7F-C3EB-B716F7DC7BD9}"/>
          </ac:spMkLst>
        </pc:spChg>
        <pc:spChg chg="add del mod">
          <ac:chgData name="Niklas Gomeringer" userId="3b041db7f11c7860" providerId="LiveId" clId="{B831C44D-587A-4BB9-99AF-5C5608EB3B10}" dt="2025-12-08T16:24:07.341" v="630" actId="478"/>
          <ac:spMkLst>
            <pc:docMk/>
            <pc:sldMk cId="2811249873" sldId="259"/>
            <ac:spMk id="12" creationId="{BA3F2FD1-4364-BB34-E3FA-9E072895A6D6}"/>
          </ac:spMkLst>
        </pc:spChg>
        <pc:spChg chg="add del mod">
          <ac:chgData name="Niklas Gomeringer" userId="3b041db7f11c7860" providerId="LiveId" clId="{B831C44D-587A-4BB9-99AF-5C5608EB3B10}" dt="2025-12-08T16:24:17" v="632" actId="478"/>
          <ac:spMkLst>
            <pc:docMk/>
            <pc:sldMk cId="2811249873" sldId="259"/>
            <ac:spMk id="14" creationId="{6EBCABF4-8A33-96C2-4436-0C9AD6A67195}"/>
          </ac:spMkLst>
        </pc:spChg>
        <pc:spChg chg="add del">
          <ac:chgData name="Niklas Gomeringer" userId="3b041db7f11c7860" providerId="LiveId" clId="{B831C44D-587A-4BB9-99AF-5C5608EB3B10}" dt="2025-12-08T16:43:25.443" v="945" actId="22"/>
          <ac:spMkLst>
            <pc:docMk/>
            <pc:sldMk cId="2811249873" sldId="259"/>
            <ac:spMk id="19" creationId="{6701EA19-08A5-9D92-B5BA-8663294B1F1A}"/>
          </ac:spMkLst>
        </pc:spChg>
        <pc:graphicFrameChg chg="add del mod modGraphic">
          <ac:chgData name="Niklas Gomeringer" userId="3b041db7f11c7860" providerId="LiveId" clId="{B831C44D-587A-4BB9-99AF-5C5608EB3B10}" dt="2025-12-08T16:39:18.374" v="943" actId="478"/>
          <ac:graphicFrameMkLst>
            <pc:docMk/>
            <pc:sldMk cId="2811249873" sldId="259"/>
            <ac:graphicFrameMk id="17" creationId="{E08BBC86-490C-E84E-620A-1ED810285BBE}"/>
          </ac:graphicFrameMkLst>
        </pc:graphicFrameChg>
        <pc:graphicFrameChg chg="add mod modGraphic">
          <ac:chgData name="Niklas Gomeringer" userId="3b041db7f11c7860" providerId="LiveId" clId="{B831C44D-587A-4BB9-99AF-5C5608EB3B10}" dt="2025-12-08T17:46:53.581" v="2159" actId="20577"/>
          <ac:graphicFrameMkLst>
            <pc:docMk/>
            <pc:sldMk cId="2811249873" sldId="259"/>
            <ac:graphicFrameMk id="20" creationId="{185C333C-3BC3-4F24-B366-FF1482B5AB53}"/>
          </ac:graphicFrameMkLst>
        </pc:graphicFrameChg>
        <pc:picChg chg="add del mod">
          <ac:chgData name="Niklas Gomeringer" userId="3b041db7f11c7860" providerId="LiveId" clId="{B831C44D-587A-4BB9-99AF-5C5608EB3B10}" dt="2025-12-08T15:38:28.116" v="530" actId="478"/>
          <ac:picMkLst>
            <pc:docMk/>
            <pc:sldMk cId="2811249873" sldId="259"/>
            <ac:picMk id="4" creationId="{C0D2B2D9-8C5A-AE73-1E81-5E0F7A3FCB0C}"/>
          </ac:picMkLst>
        </pc:picChg>
        <pc:picChg chg="add mod">
          <ac:chgData name="Niklas Gomeringer" userId="3b041db7f11c7860" providerId="LiveId" clId="{B831C44D-587A-4BB9-99AF-5C5608EB3B10}" dt="2025-12-08T15:40:49.742" v="558"/>
          <ac:picMkLst>
            <pc:docMk/>
            <pc:sldMk cId="2811249873" sldId="259"/>
            <ac:picMk id="5" creationId="{B01AFB59-0B12-6191-D2DD-387306FEFCC7}"/>
          </ac:picMkLst>
        </pc:picChg>
        <pc:picChg chg="add del mod">
          <ac:chgData name="Niklas Gomeringer" userId="3b041db7f11c7860" providerId="LiveId" clId="{B831C44D-587A-4BB9-99AF-5C5608EB3B10}" dt="2025-12-08T16:38:38.395" v="939" actId="478"/>
          <ac:picMkLst>
            <pc:docMk/>
            <pc:sldMk cId="2811249873" sldId="259"/>
            <ac:picMk id="16" creationId="{548DA82B-8555-2FDA-1748-28CE284B93FA}"/>
          </ac:picMkLst>
        </pc:picChg>
      </pc:sldChg>
      <pc:sldChg chg="addSp delSp modSp new mod">
        <pc:chgData name="Niklas Gomeringer" userId="3b041db7f11c7860" providerId="LiveId" clId="{B831C44D-587A-4BB9-99AF-5C5608EB3B10}" dt="2025-12-08T21:04:41.970" v="2944" actId="20577"/>
        <pc:sldMkLst>
          <pc:docMk/>
          <pc:sldMk cId="4269843095" sldId="260"/>
        </pc:sldMkLst>
        <pc:spChg chg="mod">
          <ac:chgData name="Niklas Gomeringer" userId="3b041db7f11c7860" providerId="LiveId" clId="{B831C44D-587A-4BB9-99AF-5C5608EB3B10}" dt="2025-12-08T15:37:44.670" v="518" actId="27636"/>
          <ac:spMkLst>
            <pc:docMk/>
            <pc:sldMk cId="4269843095" sldId="260"/>
            <ac:spMk id="2" creationId="{8986EE5B-EEC2-E617-340B-09425278F098}"/>
          </ac:spMkLst>
        </pc:spChg>
        <pc:spChg chg="mod">
          <ac:chgData name="Niklas Gomeringer" userId="3b041db7f11c7860" providerId="LiveId" clId="{B831C44D-587A-4BB9-99AF-5C5608EB3B10}" dt="2025-12-08T21:04:41.970" v="2944" actId="20577"/>
          <ac:spMkLst>
            <pc:docMk/>
            <pc:sldMk cId="4269843095" sldId="260"/>
            <ac:spMk id="3" creationId="{229D7309-7673-B1E0-D3B1-CAB1ECBA13EC}"/>
          </ac:spMkLst>
        </pc:spChg>
        <pc:spChg chg="add mod">
          <ac:chgData name="Niklas Gomeringer" userId="3b041db7f11c7860" providerId="LiveId" clId="{B831C44D-587A-4BB9-99AF-5C5608EB3B10}" dt="2025-12-08T15:40:58.874" v="562"/>
          <ac:spMkLst>
            <pc:docMk/>
            <pc:sldMk cId="4269843095" sldId="260"/>
            <ac:spMk id="6" creationId="{F6B2EA4F-EB80-0BB6-884A-7EF70600E663}"/>
          </ac:spMkLst>
        </pc:spChg>
        <pc:picChg chg="add del mod">
          <ac:chgData name="Niklas Gomeringer" userId="3b041db7f11c7860" providerId="LiveId" clId="{B831C44D-587A-4BB9-99AF-5C5608EB3B10}" dt="2025-12-08T15:38:30.186" v="531" actId="478"/>
          <ac:picMkLst>
            <pc:docMk/>
            <pc:sldMk cId="4269843095" sldId="260"/>
            <ac:picMk id="4" creationId="{46F05E50-F0DE-C9A0-F475-DCB4F5AF897B}"/>
          </ac:picMkLst>
        </pc:picChg>
        <pc:picChg chg="add mod">
          <ac:chgData name="Niklas Gomeringer" userId="3b041db7f11c7860" providerId="LiveId" clId="{B831C44D-587A-4BB9-99AF-5C5608EB3B10}" dt="2025-12-08T15:40:50.372" v="559"/>
          <ac:picMkLst>
            <pc:docMk/>
            <pc:sldMk cId="4269843095" sldId="260"/>
            <ac:picMk id="5" creationId="{1690B6AD-733E-A91F-FEBF-97576C835A2A}"/>
          </ac:picMkLst>
        </pc:picChg>
      </pc:sldChg>
      <pc:sldChg chg="addSp delSp modSp new del mod">
        <pc:chgData name="Niklas Gomeringer" userId="3b041db7f11c7860" providerId="LiveId" clId="{B831C44D-587A-4BB9-99AF-5C5608EB3B10}" dt="2025-12-08T18:19:22.137" v="2821" actId="2696"/>
        <pc:sldMkLst>
          <pc:docMk/>
          <pc:sldMk cId="3836017837" sldId="261"/>
        </pc:sldMkLst>
        <pc:spChg chg="mod">
          <ac:chgData name="Niklas Gomeringer" userId="3b041db7f11c7860" providerId="LiveId" clId="{B831C44D-587A-4BB9-99AF-5C5608EB3B10}" dt="2025-12-08T15:37:50.672" v="520" actId="27636"/>
          <ac:spMkLst>
            <pc:docMk/>
            <pc:sldMk cId="3836017837" sldId="261"/>
            <ac:spMk id="2" creationId="{4D3B1E0A-6996-85EF-9CA6-DAF2552C5CF5}"/>
          </ac:spMkLst>
        </pc:spChg>
        <pc:spChg chg="del mod">
          <ac:chgData name="Niklas Gomeringer" userId="3b041db7f11c7860" providerId="LiveId" clId="{B831C44D-587A-4BB9-99AF-5C5608EB3B10}" dt="2025-12-08T18:18:14.085" v="2809" actId="478"/>
          <ac:spMkLst>
            <pc:docMk/>
            <pc:sldMk cId="3836017837" sldId="261"/>
            <ac:spMk id="3" creationId="{FE306895-082C-2E43-AD79-8DE572049BF1}"/>
          </ac:spMkLst>
        </pc:spChg>
        <pc:spChg chg="add mod">
          <ac:chgData name="Niklas Gomeringer" userId="3b041db7f11c7860" providerId="LiveId" clId="{B831C44D-587A-4BB9-99AF-5C5608EB3B10}" dt="2025-12-08T15:40:59.750" v="563"/>
          <ac:spMkLst>
            <pc:docMk/>
            <pc:sldMk cId="3836017837" sldId="261"/>
            <ac:spMk id="6" creationId="{B98155E7-8F23-4907-FB81-254C09E4EEFF}"/>
          </ac:spMkLst>
        </pc:spChg>
        <pc:spChg chg="add del mod">
          <ac:chgData name="Niklas Gomeringer" userId="3b041db7f11c7860" providerId="LiveId" clId="{B831C44D-587A-4BB9-99AF-5C5608EB3B10}" dt="2025-12-08T18:18:20.014" v="2810" actId="478"/>
          <ac:spMkLst>
            <pc:docMk/>
            <pc:sldMk cId="3836017837" sldId="261"/>
            <ac:spMk id="7" creationId="{46E3C999-6C40-1DEC-E8D1-A34AC8D89E08}"/>
          </ac:spMkLst>
        </pc:spChg>
        <pc:picChg chg="add del mod">
          <ac:chgData name="Niklas Gomeringer" userId="3b041db7f11c7860" providerId="LiveId" clId="{B831C44D-587A-4BB9-99AF-5C5608EB3B10}" dt="2025-12-08T15:38:31.681" v="532" actId="478"/>
          <ac:picMkLst>
            <pc:docMk/>
            <pc:sldMk cId="3836017837" sldId="261"/>
            <ac:picMk id="4" creationId="{9EB4DC45-6870-8908-68C4-BF7D1799E5F1}"/>
          </ac:picMkLst>
        </pc:picChg>
        <pc:picChg chg="add del mod">
          <ac:chgData name="Niklas Gomeringer" userId="3b041db7f11c7860" providerId="LiveId" clId="{B831C44D-587A-4BB9-99AF-5C5608EB3B10}" dt="2025-12-08T18:18:38.085" v="2811" actId="478"/>
          <ac:picMkLst>
            <pc:docMk/>
            <pc:sldMk cId="3836017837" sldId="261"/>
            <ac:picMk id="5" creationId="{61D67314-DA3F-69D8-A7C9-299A5DA87E68}"/>
          </ac:picMkLst>
        </pc:picChg>
        <pc:picChg chg="add del mod">
          <ac:chgData name="Niklas Gomeringer" userId="3b041db7f11c7860" providerId="LiveId" clId="{B831C44D-587A-4BB9-99AF-5C5608EB3B10}" dt="2025-12-08T18:19:00.164" v="2815" actId="478"/>
          <ac:picMkLst>
            <pc:docMk/>
            <pc:sldMk cId="3836017837" sldId="261"/>
            <ac:picMk id="8" creationId="{44F654B5-54BD-D5E3-4D71-17CFCFF90B39}"/>
          </ac:picMkLst>
        </pc:picChg>
      </pc:sldChg>
      <pc:sldChg chg="new del">
        <pc:chgData name="Niklas Gomeringer" userId="3b041db7f11c7860" providerId="LiveId" clId="{B831C44D-587A-4BB9-99AF-5C5608EB3B10}" dt="2025-12-08T16:24:47.015" v="634" actId="2696"/>
        <pc:sldMkLst>
          <pc:docMk/>
          <pc:sldMk cId="1410943451" sldId="262"/>
        </pc:sldMkLst>
      </pc:sldChg>
      <pc:sldChg chg="addSp delSp modSp new del mod">
        <pc:chgData name="Niklas Gomeringer" userId="3b041db7f11c7860" providerId="LiveId" clId="{B831C44D-587A-4BB9-99AF-5C5608EB3B10}" dt="2025-12-08T17:06:27.270" v="1312" actId="2696"/>
        <pc:sldMkLst>
          <pc:docMk/>
          <pc:sldMk cId="3578606319" sldId="262"/>
        </pc:sldMkLst>
        <pc:spChg chg="add del mod">
          <ac:chgData name="Niklas Gomeringer" userId="3b041db7f11c7860" providerId="LiveId" clId="{B831C44D-587A-4BB9-99AF-5C5608EB3B10}" dt="2025-12-08T16:35:40.509" v="912" actId="478"/>
          <ac:spMkLst>
            <pc:docMk/>
            <pc:sldMk cId="3578606319" sldId="262"/>
            <ac:spMk id="3" creationId="{21CE2AD4-AF27-DCE5-3E33-F738A2447975}"/>
          </ac:spMkLst>
        </pc:spChg>
        <pc:spChg chg="add del mod">
          <ac:chgData name="Niklas Gomeringer" userId="3b041db7f11c7860" providerId="LiveId" clId="{B831C44D-587A-4BB9-99AF-5C5608EB3B10}" dt="2025-12-08T16:30:16.402" v="713" actId="478"/>
          <ac:spMkLst>
            <pc:docMk/>
            <pc:sldMk cId="3578606319" sldId="262"/>
            <ac:spMk id="4" creationId="{B84E6C99-46DB-4EE3-54B2-C143C50FCCA4}"/>
          </ac:spMkLst>
        </pc:spChg>
        <pc:spChg chg="add del mod">
          <ac:chgData name="Niklas Gomeringer" userId="3b041db7f11c7860" providerId="LiveId" clId="{B831C44D-587A-4BB9-99AF-5C5608EB3B10}" dt="2025-12-08T16:30:20.053" v="717" actId="478"/>
          <ac:spMkLst>
            <pc:docMk/>
            <pc:sldMk cId="3578606319" sldId="262"/>
            <ac:spMk id="5" creationId="{151FF5D1-2448-4CDC-F5B6-BF57FFD914D0}"/>
          </ac:spMkLst>
        </pc:spChg>
        <pc:spChg chg="add del mod">
          <ac:chgData name="Niklas Gomeringer" userId="3b041db7f11c7860" providerId="LiveId" clId="{B831C44D-587A-4BB9-99AF-5C5608EB3B10}" dt="2025-12-08T16:30:20.648" v="718" actId="478"/>
          <ac:spMkLst>
            <pc:docMk/>
            <pc:sldMk cId="3578606319" sldId="262"/>
            <ac:spMk id="6" creationId="{B6D6EF13-7481-B5FB-AA37-3A764A8C24A9}"/>
          </ac:spMkLst>
        </pc:spChg>
        <pc:spChg chg="add del mod">
          <ac:chgData name="Niklas Gomeringer" userId="3b041db7f11c7860" providerId="LiveId" clId="{B831C44D-587A-4BB9-99AF-5C5608EB3B10}" dt="2025-12-08T16:30:18.560" v="715" actId="478"/>
          <ac:spMkLst>
            <pc:docMk/>
            <pc:sldMk cId="3578606319" sldId="262"/>
            <ac:spMk id="7" creationId="{C928FCF9-6036-5895-AE69-F3B3DCE982EE}"/>
          </ac:spMkLst>
        </pc:spChg>
        <pc:spChg chg="add del mod">
          <ac:chgData name="Niklas Gomeringer" userId="3b041db7f11c7860" providerId="LiveId" clId="{B831C44D-587A-4BB9-99AF-5C5608EB3B10}" dt="2025-12-08T16:30:19.261" v="716" actId="478"/>
          <ac:spMkLst>
            <pc:docMk/>
            <pc:sldMk cId="3578606319" sldId="262"/>
            <ac:spMk id="8" creationId="{D3C88A20-A845-563E-5586-2D92DB94979A}"/>
          </ac:spMkLst>
        </pc:spChg>
        <pc:spChg chg="add del mod">
          <ac:chgData name="Niklas Gomeringer" userId="3b041db7f11c7860" providerId="LiveId" clId="{B831C44D-587A-4BB9-99AF-5C5608EB3B10}" dt="2025-12-08T16:30:21.978" v="719" actId="478"/>
          <ac:spMkLst>
            <pc:docMk/>
            <pc:sldMk cId="3578606319" sldId="262"/>
            <ac:spMk id="9" creationId="{A5787121-0960-355C-F5B5-861CB07A43CC}"/>
          </ac:spMkLst>
        </pc:spChg>
        <pc:spChg chg="add del mod">
          <ac:chgData name="Niklas Gomeringer" userId="3b041db7f11c7860" providerId="LiveId" clId="{B831C44D-587A-4BB9-99AF-5C5608EB3B10}" dt="2025-12-08T16:49:33.407" v="1107" actId="478"/>
          <ac:spMkLst>
            <pc:docMk/>
            <pc:sldMk cId="3578606319" sldId="262"/>
            <ac:spMk id="10" creationId="{DAA39148-8BD3-7533-1EBB-529ED5BDB4D0}"/>
          </ac:spMkLst>
        </pc:spChg>
        <pc:graphicFrameChg chg="add del mod modGraphic">
          <ac:chgData name="Niklas Gomeringer" userId="3b041db7f11c7860" providerId="LiveId" clId="{B831C44D-587A-4BB9-99AF-5C5608EB3B10}" dt="2025-12-08T16:54:39.199" v="1152" actId="478"/>
          <ac:graphicFrameMkLst>
            <pc:docMk/>
            <pc:sldMk cId="3578606319" sldId="262"/>
            <ac:graphicFrameMk id="11" creationId="{F07E3144-B083-E346-3A9A-66E4E8CC1897}"/>
          </ac:graphicFrameMkLst>
        </pc:graphicFrameChg>
        <pc:graphicFrameChg chg="add del mod modGraphic">
          <ac:chgData name="Niklas Gomeringer" userId="3b041db7f11c7860" providerId="LiveId" clId="{B831C44D-587A-4BB9-99AF-5C5608EB3B10}" dt="2025-12-08T16:54:31.377" v="1150" actId="478"/>
          <ac:graphicFrameMkLst>
            <pc:docMk/>
            <pc:sldMk cId="3578606319" sldId="262"/>
            <ac:graphicFrameMk id="12" creationId="{89CCA06F-DB0F-C9D1-2611-3361C6DF539C}"/>
          </ac:graphicFrameMkLst>
        </pc:graphicFrameChg>
        <pc:graphicFrameChg chg="add mod modGraphic">
          <ac:chgData name="Niklas Gomeringer" userId="3b041db7f11c7860" providerId="LiveId" clId="{B831C44D-587A-4BB9-99AF-5C5608EB3B10}" dt="2025-12-08T17:03:08.696" v="1290" actId="404"/>
          <ac:graphicFrameMkLst>
            <pc:docMk/>
            <pc:sldMk cId="3578606319" sldId="262"/>
            <ac:graphicFrameMk id="13" creationId="{FC2F97FF-DDDD-DD78-E09E-CA58DB821929}"/>
          </ac:graphicFrameMkLst>
        </pc:graphicFrameChg>
        <pc:picChg chg="add del">
          <ac:chgData name="Niklas Gomeringer" userId="3b041db7f11c7860" providerId="LiveId" clId="{B831C44D-587A-4BB9-99AF-5C5608EB3B10}" dt="2025-12-08T16:25:27.236" v="637" actId="478"/>
          <ac:picMkLst>
            <pc:docMk/>
            <pc:sldMk cId="3578606319" sldId="262"/>
            <ac:picMk id="2" creationId="{10DC05A4-A14F-F17E-F054-1633411D2EC4}"/>
          </ac:picMkLst>
        </pc:picChg>
      </pc:sldChg>
      <pc:sldChg chg="addSp modSp add mod ord">
        <pc:chgData name="Niklas Gomeringer" userId="3b041db7f11c7860" providerId="LiveId" clId="{B831C44D-587A-4BB9-99AF-5C5608EB3B10}" dt="2025-12-08T18:59:11.036" v="2943" actId="1076"/>
        <pc:sldMkLst>
          <pc:docMk/>
          <pc:sldMk cId="3027493193" sldId="263"/>
        </pc:sldMkLst>
        <pc:graphicFrameChg chg="mod modGraphic">
          <ac:chgData name="Niklas Gomeringer" userId="3b041db7f11c7860" providerId="LiveId" clId="{B831C44D-587A-4BB9-99AF-5C5608EB3B10}" dt="2025-12-08T18:59:11.036" v="2943" actId="1076"/>
          <ac:graphicFrameMkLst>
            <pc:docMk/>
            <pc:sldMk cId="3027493193" sldId="263"/>
            <ac:graphicFrameMk id="13" creationId="{9356081C-9FE8-825D-0053-B949B066FA25}"/>
          </ac:graphicFrameMkLst>
        </pc:graphicFrameChg>
        <pc:picChg chg="add mod">
          <ac:chgData name="Niklas Gomeringer" userId="3b041db7f11c7860" providerId="LiveId" clId="{B831C44D-587A-4BB9-99AF-5C5608EB3B10}" dt="2025-12-08T18:59:08.072" v="2942" actId="1076"/>
          <ac:picMkLst>
            <pc:docMk/>
            <pc:sldMk cId="3027493193" sldId="263"/>
            <ac:picMk id="3" creationId="{B0652819-10AA-D9F5-8F9C-DBCEDED57443}"/>
          </ac:picMkLst>
        </pc:picChg>
      </pc:sldChg>
      <pc:sldChg chg="modSp add mod">
        <pc:chgData name="Niklas Gomeringer" userId="3b041db7f11c7860" providerId="LiveId" clId="{B831C44D-587A-4BB9-99AF-5C5608EB3B10}" dt="2025-12-08T17:13:43.696" v="1418" actId="1076"/>
        <pc:sldMkLst>
          <pc:docMk/>
          <pc:sldMk cId="3983700840" sldId="264"/>
        </pc:sldMkLst>
        <pc:graphicFrameChg chg="mod modGraphic">
          <ac:chgData name="Niklas Gomeringer" userId="3b041db7f11c7860" providerId="LiveId" clId="{B831C44D-587A-4BB9-99AF-5C5608EB3B10}" dt="2025-12-08T17:13:43.696" v="1418" actId="1076"/>
          <ac:graphicFrameMkLst>
            <pc:docMk/>
            <pc:sldMk cId="3983700840" sldId="264"/>
            <ac:graphicFrameMk id="13" creationId="{679E2012-8528-4266-8A9F-AC956D7C0B0A}"/>
          </ac:graphicFrameMkLst>
        </pc:graphicFrameChg>
      </pc:sldChg>
      <pc:sldChg chg="modSp add mod">
        <pc:chgData name="Niklas Gomeringer" userId="3b041db7f11c7860" providerId="LiveId" clId="{B831C44D-587A-4BB9-99AF-5C5608EB3B10}" dt="2025-12-08T21:45:51.593" v="3192" actId="20577"/>
        <pc:sldMkLst>
          <pc:docMk/>
          <pc:sldMk cId="483184241" sldId="265"/>
        </pc:sldMkLst>
        <pc:graphicFrameChg chg="mod modGraphic">
          <ac:chgData name="Niklas Gomeringer" userId="3b041db7f11c7860" providerId="LiveId" clId="{B831C44D-587A-4BB9-99AF-5C5608EB3B10}" dt="2025-12-08T21:45:51.593" v="3192" actId="20577"/>
          <ac:graphicFrameMkLst>
            <pc:docMk/>
            <pc:sldMk cId="483184241" sldId="265"/>
            <ac:graphicFrameMk id="13" creationId="{4558536F-7E92-A037-273D-55400C4B7AA3}"/>
          </ac:graphicFrameMkLst>
        </pc:graphicFrameChg>
      </pc:sldChg>
      <pc:sldChg chg="addSp delSp modSp add mod">
        <pc:chgData name="Niklas Gomeringer" userId="3b041db7f11c7860" providerId="LiveId" clId="{B831C44D-587A-4BB9-99AF-5C5608EB3B10}" dt="2025-12-08T18:56:48.729" v="2928" actId="1035"/>
        <pc:sldMkLst>
          <pc:docMk/>
          <pc:sldMk cId="76793290" sldId="266"/>
        </pc:sldMkLst>
        <pc:spChg chg="del mod">
          <ac:chgData name="Niklas Gomeringer" userId="3b041db7f11c7860" providerId="LiveId" clId="{B831C44D-587A-4BB9-99AF-5C5608EB3B10}" dt="2025-12-08T17:23:20.377" v="1536" actId="478"/>
          <ac:spMkLst>
            <pc:docMk/>
            <pc:sldMk cId="76793290" sldId="266"/>
            <ac:spMk id="2" creationId="{E148135A-9B08-F664-D5F7-62BA8A48DD45}"/>
          </ac:spMkLst>
        </pc:spChg>
        <pc:spChg chg="add del mod">
          <ac:chgData name="Niklas Gomeringer" userId="3b041db7f11c7860" providerId="LiveId" clId="{B831C44D-587A-4BB9-99AF-5C5608EB3B10}" dt="2025-12-08T17:23:29.291" v="1538" actId="478"/>
          <ac:spMkLst>
            <pc:docMk/>
            <pc:sldMk cId="76793290" sldId="266"/>
            <ac:spMk id="4" creationId="{A10BA0DE-81E2-3CCD-A0BA-8679866FDB6A}"/>
          </ac:spMkLst>
        </pc:spChg>
        <pc:spChg chg="add del mod">
          <ac:chgData name="Niklas Gomeringer" userId="3b041db7f11c7860" providerId="LiveId" clId="{B831C44D-587A-4BB9-99AF-5C5608EB3B10}" dt="2025-12-08T17:23:29.291" v="1540"/>
          <ac:spMkLst>
            <pc:docMk/>
            <pc:sldMk cId="76793290" sldId="266"/>
            <ac:spMk id="5" creationId="{4CA91B08-C4FF-2414-A281-FC22E1C8890F}"/>
          </ac:spMkLst>
        </pc:spChg>
        <pc:spChg chg="add mod">
          <ac:chgData name="Niklas Gomeringer" userId="3b041db7f11c7860" providerId="LiveId" clId="{B831C44D-587A-4BB9-99AF-5C5608EB3B10}" dt="2025-12-08T17:23:54.648" v="1547" actId="1076"/>
          <ac:spMkLst>
            <pc:docMk/>
            <pc:sldMk cId="76793290" sldId="266"/>
            <ac:spMk id="6" creationId="{3212AA98-0B2D-84A9-B688-E7F38D397DC8}"/>
          </ac:spMkLst>
        </pc:spChg>
        <pc:spChg chg="mod">
          <ac:chgData name="Niklas Gomeringer" userId="3b041db7f11c7860" providerId="LiveId" clId="{B831C44D-587A-4BB9-99AF-5C5608EB3B10}" dt="2025-12-08T17:25:24.350" v="1611" actId="1076"/>
          <ac:spMkLst>
            <pc:docMk/>
            <pc:sldMk cId="76793290" sldId="266"/>
            <ac:spMk id="9" creationId="{DC05A3BA-6422-8EAE-A50F-2687620C1533}"/>
          </ac:spMkLst>
        </pc:spChg>
        <pc:picChg chg="add mod modCrop">
          <ac:chgData name="Niklas Gomeringer" userId="3b041db7f11c7860" providerId="LiveId" clId="{B831C44D-587A-4BB9-99AF-5C5608EB3B10}" dt="2025-12-08T18:56:48.729" v="2928" actId="1035"/>
          <ac:picMkLst>
            <pc:docMk/>
            <pc:sldMk cId="76793290" sldId="266"/>
            <ac:picMk id="10" creationId="{1189852E-3796-967F-DCB1-16AE9979AB5D}"/>
          </ac:picMkLst>
        </pc:picChg>
      </pc:sldChg>
      <pc:sldChg chg="addSp delSp modSp add mod modTransition">
        <pc:chgData name="Niklas Gomeringer" userId="3b041db7f11c7860" providerId="LiveId" clId="{B831C44D-587A-4BB9-99AF-5C5608EB3B10}" dt="2025-12-08T21:38:03.755" v="3126" actId="1038"/>
        <pc:sldMkLst>
          <pc:docMk/>
          <pc:sldMk cId="4078717606" sldId="267"/>
        </pc:sldMkLst>
        <pc:spChg chg="add del mod">
          <ac:chgData name="Niklas Gomeringer" userId="3b041db7f11c7860" providerId="LiveId" clId="{B831C44D-587A-4BB9-99AF-5C5608EB3B10}" dt="2025-12-08T17:33:28.937" v="1881" actId="478"/>
          <ac:spMkLst>
            <pc:docMk/>
            <pc:sldMk cId="4078717606" sldId="267"/>
            <ac:spMk id="3" creationId="{96F5275C-BC91-7A99-FF28-A5C4741AA96D}"/>
          </ac:spMkLst>
        </pc:spChg>
        <pc:spChg chg="mod">
          <ac:chgData name="Niklas Gomeringer" userId="3b041db7f11c7860" providerId="LiveId" clId="{B831C44D-587A-4BB9-99AF-5C5608EB3B10}" dt="2025-12-08T17:32:34.316" v="1878" actId="313"/>
          <ac:spMkLst>
            <pc:docMk/>
            <pc:sldMk cId="4078717606" sldId="267"/>
            <ac:spMk id="9" creationId="{E189CA3D-A74C-FF2A-D74C-0D543CE12410}"/>
          </ac:spMkLst>
        </pc:spChg>
        <pc:picChg chg="add mod">
          <ac:chgData name="Niklas Gomeringer" userId="3b041db7f11c7860" providerId="LiveId" clId="{B831C44D-587A-4BB9-99AF-5C5608EB3B10}" dt="2025-12-08T17:35:28.733" v="1960" actId="1076"/>
          <ac:picMkLst>
            <pc:docMk/>
            <pc:sldMk cId="4078717606" sldId="267"/>
            <ac:picMk id="5" creationId="{A55E96F8-F6AD-2B92-8BC1-FCD3DA082D4B}"/>
          </ac:picMkLst>
        </pc:picChg>
        <pc:picChg chg="add mod">
          <ac:chgData name="Niklas Gomeringer" userId="3b041db7f11c7860" providerId="LiveId" clId="{B831C44D-587A-4BB9-99AF-5C5608EB3B10}" dt="2025-12-08T17:35:28.733" v="1960" actId="1076"/>
          <ac:picMkLst>
            <pc:docMk/>
            <pc:sldMk cId="4078717606" sldId="267"/>
            <ac:picMk id="8" creationId="{B01122C7-AD2D-38F3-2800-C5B9373326A7}"/>
          </ac:picMkLst>
        </pc:picChg>
        <pc:picChg chg="add mod">
          <ac:chgData name="Niklas Gomeringer" userId="3b041db7f11c7860" providerId="LiveId" clId="{B831C44D-587A-4BB9-99AF-5C5608EB3B10}" dt="2025-12-08T21:38:03.755" v="3126" actId="1038"/>
          <ac:picMkLst>
            <pc:docMk/>
            <pc:sldMk cId="4078717606" sldId="267"/>
            <ac:picMk id="12" creationId="{07112916-3DC2-4358-786A-42D193E772BB}"/>
          </ac:picMkLst>
        </pc:picChg>
        <pc:picChg chg="add mod">
          <ac:chgData name="Niklas Gomeringer" userId="3b041db7f11c7860" providerId="LiveId" clId="{B831C44D-587A-4BB9-99AF-5C5608EB3B10}" dt="2025-12-08T17:37:26.168" v="1974" actId="1038"/>
          <ac:picMkLst>
            <pc:docMk/>
            <pc:sldMk cId="4078717606" sldId="267"/>
            <ac:picMk id="13" creationId="{4BD4D04A-0E97-C346-4349-E40EB40FBAC0}"/>
          </ac:picMkLst>
        </pc:picChg>
        <pc:picChg chg="add mod">
          <ac:chgData name="Niklas Gomeringer" userId="3b041db7f11c7860" providerId="LiveId" clId="{B831C44D-587A-4BB9-99AF-5C5608EB3B10}" dt="2025-12-08T17:36:04.611" v="1964" actId="1076"/>
          <ac:picMkLst>
            <pc:docMk/>
            <pc:sldMk cId="4078717606" sldId="267"/>
            <ac:picMk id="15" creationId="{64C7D88C-EFC0-AB63-6B5E-FB50A3729901}"/>
          </ac:picMkLst>
        </pc:picChg>
        <pc:picChg chg="add mod">
          <ac:chgData name="Niklas Gomeringer" userId="3b041db7f11c7860" providerId="LiveId" clId="{B831C44D-587A-4BB9-99AF-5C5608EB3B10}" dt="2025-12-08T17:38:02.428" v="1982" actId="1076"/>
          <ac:picMkLst>
            <pc:docMk/>
            <pc:sldMk cId="4078717606" sldId="267"/>
            <ac:picMk id="17" creationId="{699396EF-DA2C-1F42-407D-F497DEE3FFD9}"/>
          </ac:picMkLst>
        </pc:picChg>
        <pc:picChg chg="add mod">
          <ac:chgData name="Niklas Gomeringer" userId="3b041db7f11c7860" providerId="LiveId" clId="{B831C44D-587A-4BB9-99AF-5C5608EB3B10}" dt="2025-12-08T17:38:16.994" v="2012" actId="1036"/>
          <ac:picMkLst>
            <pc:docMk/>
            <pc:sldMk cId="4078717606" sldId="267"/>
            <ac:picMk id="19" creationId="{B5B42959-449D-449A-EE7D-1D425AFC64C7}"/>
          </ac:picMkLst>
        </pc:picChg>
        <pc:picChg chg="add mod">
          <ac:chgData name="Niklas Gomeringer" userId="3b041db7f11c7860" providerId="LiveId" clId="{B831C44D-587A-4BB9-99AF-5C5608EB3B10}" dt="2025-12-08T17:39:02.492" v="2038" actId="1038"/>
          <ac:picMkLst>
            <pc:docMk/>
            <pc:sldMk cId="4078717606" sldId="267"/>
            <ac:picMk id="21" creationId="{37358369-49C4-1A56-CFA7-6CCA93C21BAC}"/>
          </ac:picMkLst>
        </pc:picChg>
        <pc:picChg chg="add mod">
          <ac:chgData name="Niklas Gomeringer" userId="3b041db7f11c7860" providerId="LiveId" clId="{B831C44D-587A-4BB9-99AF-5C5608EB3B10}" dt="2025-12-08T17:38:52.784" v="2030" actId="1038"/>
          <ac:picMkLst>
            <pc:docMk/>
            <pc:sldMk cId="4078717606" sldId="267"/>
            <ac:picMk id="22" creationId="{78DCFEE1-E7D3-6386-E2C6-9943A3809801}"/>
          </ac:picMkLst>
        </pc:picChg>
        <pc:picChg chg="add mod">
          <ac:chgData name="Niklas Gomeringer" userId="3b041db7f11c7860" providerId="LiveId" clId="{B831C44D-587A-4BB9-99AF-5C5608EB3B10}" dt="2025-12-08T17:38:44.523" v="2022" actId="1036"/>
          <ac:picMkLst>
            <pc:docMk/>
            <pc:sldMk cId="4078717606" sldId="267"/>
            <ac:picMk id="23" creationId="{23CB2297-7063-5F68-51F2-BF74EE480636}"/>
          </ac:picMkLst>
        </pc:picChg>
      </pc:sldChg>
      <pc:sldChg chg="modSp add mod modAnim">
        <pc:chgData name="Niklas Gomeringer" userId="3b041db7f11c7860" providerId="LiveId" clId="{B831C44D-587A-4BB9-99AF-5C5608EB3B10}" dt="2025-12-08T21:58:49.085" v="3522"/>
        <pc:sldMkLst>
          <pc:docMk/>
          <pc:sldMk cId="1748630271" sldId="268"/>
        </pc:sldMkLst>
        <pc:spChg chg="mod">
          <ac:chgData name="Niklas Gomeringer" userId="3b041db7f11c7860" providerId="LiveId" clId="{B831C44D-587A-4BB9-99AF-5C5608EB3B10}" dt="2025-12-08T21:09:50.762" v="3125" actId="20577"/>
          <ac:spMkLst>
            <pc:docMk/>
            <pc:sldMk cId="1748630271" sldId="268"/>
            <ac:spMk id="3" creationId="{FE04B155-EB02-EBFC-394A-CD9BA0B68FF3}"/>
          </ac:spMkLst>
        </pc:spChg>
        <pc:spChg chg="mod">
          <ac:chgData name="Niklas Gomeringer" userId="3b041db7f11c7860" providerId="LiveId" clId="{B831C44D-587A-4BB9-99AF-5C5608EB3B10}" dt="2025-12-08T21:39:23.983" v="3130" actId="5793"/>
          <ac:spMkLst>
            <pc:docMk/>
            <pc:sldMk cId="1748630271" sldId="268"/>
            <ac:spMk id="12" creationId="{A521FA3C-9111-EBFB-ECF4-B8A3FD2BA707}"/>
          </ac:spMkLst>
        </pc:spChg>
      </pc:sldChg>
      <pc:sldChg chg="addSp delSp modSp add mod setBg delDesignElem">
        <pc:chgData name="Niklas Gomeringer" userId="3b041db7f11c7860" providerId="LiveId" clId="{B831C44D-587A-4BB9-99AF-5C5608EB3B10}" dt="2025-12-08T18:19:18.092" v="2820" actId="1076"/>
        <pc:sldMkLst>
          <pc:docMk/>
          <pc:sldMk cId="592550921" sldId="269"/>
        </pc:sldMkLst>
        <pc:spChg chg="mod">
          <ac:chgData name="Niklas Gomeringer" userId="3b041db7f11c7860" providerId="LiveId" clId="{B831C44D-587A-4BB9-99AF-5C5608EB3B10}" dt="2025-12-08T18:19:18.092" v="2820" actId="1076"/>
          <ac:spMkLst>
            <pc:docMk/>
            <pc:sldMk cId="592550921" sldId="269"/>
            <ac:spMk id="2" creationId="{1647B716-546F-516D-D376-3626614AF55C}"/>
          </ac:spMkLst>
        </pc:spChg>
        <pc:spChg chg="del">
          <ac:chgData name="Niklas Gomeringer" userId="3b041db7f11c7860" providerId="LiveId" clId="{B831C44D-587A-4BB9-99AF-5C5608EB3B10}" dt="2025-12-08T18:19:12.824" v="2818" actId="478"/>
          <ac:spMkLst>
            <pc:docMk/>
            <pc:sldMk cId="592550921" sldId="269"/>
            <ac:spMk id="3" creationId="{A66F5057-34D0-8286-3A6C-90C512D1FA37}"/>
          </ac:spMkLst>
        </pc:spChg>
        <pc:spChg chg="add del mod">
          <ac:chgData name="Niklas Gomeringer" userId="3b041db7f11c7860" providerId="LiveId" clId="{B831C44D-587A-4BB9-99AF-5C5608EB3B10}" dt="2025-12-08T18:19:15.590" v="2819" actId="478"/>
          <ac:spMkLst>
            <pc:docMk/>
            <pc:sldMk cId="592550921" sldId="269"/>
            <ac:spMk id="7" creationId="{E0B8B1D5-57B5-B948-4D20-1E78D7100581}"/>
          </ac:spMkLst>
        </pc:spChg>
        <pc:spChg chg="del">
          <ac:chgData name="Niklas Gomeringer" userId="3b041db7f11c7860" providerId="LiveId" clId="{B831C44D-587A-4BB9-99AF-5C5608EB3B10}" dt="2025-12-08T18:18:56.840" v="2814"/>
          <ac:spMkLst>
            <pc:docMk/>
            <pc:sldMk cId="592550921" sldId="269"/>
            <ac:spMk id="9" creationId="{382D51B0-8026-9DB1-ADD6-DABE6979D555}"/>
          </ac:spMkLst>
        </pc:spChg>
        <pc:spChg chg="del">
          <ac:chgData name="Niklas Gomeringer" userId="3b041db7f11c7860" providerId="LiveId" clId="{B831C44D-587A-4BB9-99AF-5C5608EB3B10}" dt="2025-12-08T18:18:56.840" v="2814"/>
          <ac:spMkLst>
            <pc:docMk/>
            <pc:sldMk cId="592550921" sldId="269"/>
            <ac:spMk id="11" creationId="{85314720-D225-0DF3-20A2-8A80A2051AE7}"/>
          </ac:spMkLst>
        </pc:spChg>
        <pc:cxnChg chg="del">
          <ac:chgData name="Niklas Gomeringer" userId="3b041db7f11c7860" providerId="LiveId" clId="{B831C44D-587A-4BB9-99AF-5C5608EB3B10}" dt="2025-12-08T18:18:56.840" v="2814"/>
          <ac:cxnSpMkLst>
            <pc:docMk/>
            <pc:sldMk cId="592550921" sldId="269"/>
            <ac:cxnSpMk id="13" creationId="{421411F0-5742-621E-336F-F5168598E27B}"/>
          </ac:cxnSpMkLst>
        </pc:cxnChg>
      </pc:sldChg>
      <pc:sldChg chg="modSp add mod">
        <pc:chgData name="Niklas Gomeringer" userId="3b041db7f11c7860" providerId="LiveId" clId="{B831C44D-587A-4BB9-99AF-5C5608EB3B10}" dt="2025-12-08T21:48:32.769" v="3266"/>
        <pc:sldMkLst>
          <pc:docMk/>
          <pc:sldMk cId="962970556" sldId="271"/>
        </pc:sldMkLst>
        <pc:graphicFrameChg chg="mod modGraphic">
          <ac:chgData name="Niklas Gomeringer" userId="3b041db7f11c7860" providerId="LiveId" clId="{B831C44D-587A-4BB9-99AF-5C5608EB3B10}" dt="2025-12-08T21:48:32.769" v="3266"/>
          <ac:graphicFrameMkLst>
            <pc:docMk/>
            <pc:sldMk cId="962970556" sldId="271"/>
            <ac:graphicFrameMk id="13" creationId="{5BC0DD2D-9616-28AA-D2DA-E5B23C88162A}"/>
          </ac:graphicFrameMkLst>
        </pc:graphicFrameChg>
      </pc:sldChg>
      <pc:sldChg chg="addSp delSp modSp add mod addAnim delAnim modAnim">
        <pc:chgData name="Niklas Gomeringer" userId="3b041db7f11c7860" providerId="LiveId" clId="{B831C44D-587A-4BB9-99AF-5C5608EB3B10}" dt="2025-12-08T22:14:05.141" v="3615" actId="313"/>
        <pc:sldMkLst>
          <pc:docMk/>
          <pc:sldMk cId="1275113066" sldId="272"/>
        </pc:sldMkLst>
        <pc:spChg chg="mod">
          <ac:chgData name="Niklas Gomeringer" userId="3b041db7f11c7860" providerId="LiveId" clId="{B831C44D-587A-4BB9-99AF-5C5608EB3B10}" dt="2025-12-08T22:14:05.141" v="3615" actId="313"/>
          <ac:spMkLst>
            <pc:docMk/>
            <pc:sldMk cId="1275113066" sldId="272"/>
            <ac:spMk id="2" creationId="{972ED1A5-5396-7B3E-FECD-4550121849F0}"/>
          </ac:spMkLst>
        </pc:spChg>
        <pc:spChg chg="add mod">
          <ac:chgData name="Niklas Gomeringer" userId="3b041db7f11c7860" providerId="LiveId" clId="{B831C44D-587A-4BB9-99AF-5C5608EB3B10}" dt="2025-12-08T21:55:12.757" v="3466" actId="1076"/>
          <ac:spMkLst>
            <pc:docMk/>
            <pc:sldMk cId="1275113066" sldId="272"/>
            <ac:spMk id="3" creationId="{473FD6ED-32EE-65BA-9233-6366C3239313}"/>
          </ac:spMkLst>
        </pc:spChg>
        <pc:picChg chg="del">
          <ac:chgData name="Niklas Gomeringer" userId="3b041db7f11c7860" providerId="LiveId" clId="{B831C44D-587A-4BB9-99AF-5C5608EB3B10}" dt="2025-12-08T21:49:44.785" v="3268" actId="478"/>
          <ac:picMkLst>
            <pc:docMk/>
            <pc:sldMk cId="1275113066" sldId="272"/>
            <ac:picMk id="4" creationId="{04DE7FAB-935B-5260-AA5D-C1E7724718D7}"/>
          </ac:picMkLst>
        </pc:picChg>
        <pc:picChg chg="mod">
          <ac:chgData name="Niklas Gomeringer" userId="3b041db7f11c7860" providerId="LiveId" clId="{B831C44D-587A-4BB9-99AF-5C5608EB3B10}" dt="2025-12-08T22:14:00.647" v="3614" actId="1076"/>
          <ac:picMkLst>
            <pc:docMk/>
            <pc:sldMk cId="1275113066" sldId="272"/>
            <ac:picMk id="6" creationId="{6A9AA2BC-E5B5-8DFC-F9CF-76AC74B39D8D}"/>
          </ac:picMkLst>
        </pc:picChg>
        <pc:picChg chg="add mod">
          <ac:chgData name="Niklas Gomeringer" userId="3b041db7f11c7860" providerId="LiveId" clId="{B831C44D-587A-4BB9-99AF-5C5608EB3B10}" dt="2025-12-08T22:13:55.822" v="3612"/>
          <ac:picMkLst>
            <pc:docMk/>
            <pc:sldMk cId="1275113066" sldId="272"/>
            <ac:picMk id="7" creationId="{2A88413C-8AC5-0861-6D54-E08E5579FCC7}"/>
          </ac:picMkLst>
        </pc:picChg>
      </pc:sldChg>
      <pc:sldMasterChg chg="del delSldLayout">
        <pc:chgData name="Niklas Gomeringer" userId="3b041db7f11c7860" providerId="LiveId" clId="{B831C44D-587A-4BB9-99AF-5C5608EB3B10}" dt="2025-12-08T15:12:24.648" v="30" actId="26606"/>
        <pc:sldMasterMkLst>
          <pc:docMk/>
          <pc:sldMasterMk cId="594725491" sldId="2147483648"/>
        </pc:sldMasterMkLst>
        <pc:sldLayoutChg chg="del">
          <pc:chgData name="Niklas Gomeringer" userId="3b041db7f11c7860" providerId="LiveId" clId="{B831C44D-587A-4BB9-99AF-5C5608EB3B10}" dt="2025-12-08T15:12:24.648" v="30" actId="26606"/>
          <pc:sldLayoutMkLst>
            <pc:docMk/>
            <pc:sldMasterMk cId="594725491" sldId="2147483648"/>
            <pc:sldLayoutMk cId="4043166929" sldId="2147483649"/>
          </pc:sldLayoutMkLst>
        </pc:sldLayoutChg>
        <pc:sldLayoutChg chg="del">
          <pc:chgData name="Niklas Gomeringer" userId="3b041db7f11c7860" providerId="LiveId" clId="{B831C44D-587A-4BB9-99AF-5C5608EB3B10}" dt="2025-12-08T15:12:24.648" v="30" actId="26606"/>
          <pc:sldLayoutMkLst>
            <pc:docMk/>
            <pc:sldMasterMk cId="594725491" sldId="2147483648"/>
            <pc:sldLayoutMk cId="3433200589" sldId="2147483650"/>
          </pc:sldLayoutMkLst>
        </pc:sldLayoutChg>
        <pc:sldLayoutChg chg="del">
          <pc:chgData name="Niklas Gomeringer" userId="3b041db7f11c7860" providerId="LiveId" clId="{B831C44D-587A-4BB9-99AF-5C5608EB3B10}" dt="2025-12-08T15:12:24.648" v="30" actId="26606"/>
          <pc:sldLayoutMkLst>
            <pc:docMk/>
            <pc:sldMasterMk cId="594725491" sldId="2147483648"/>
            <pc:sldLayoutMk cId="2835585648" sldId="2147483651"/>
          </pc:sldLayoutMkLst>
        </pc:sldLayoutChg>
        <pc:sldLayoutChg chg="del">
          <pc:chgData name="Niklas Gomeringer" userId="3b041db7f11c7860" providerId="LiveId" clId="{B831C44D-587A-4BB9-99AF-5C5608EB3B10}" dt="2025-12-08T15:12:24.648" v="30" actId="26606"/>
          <pc:sldLayoutMkLst>
            <pc:docMk/>
            <pc:sldMasterMk cId="594725491" sldId="2147483648"/>
            <pc:sldLayoutMk cId="742901757" sldId="2147483652"/>
          </pc:sldLayoutMkLst>
        </pc:sldLayoutChg>
        <pc:sldLayoutChg chg="del">
          <pc:chgData name="Niklas Gomeringer" userId="3b041db7f11c7860" providerId="LiveId" clId="{B831C44D-587A-4BB9-99AF-5C5608EB3B10}" dt="2025-12-08T15:12:24.648" v="30" actId="26606"/>
          <pc:sldLayoutMkLst>
            <pc:docMk/>
            <pc:sldMasterMk cId="594725491" sldId="2147483648"/>
            <pc:sldLayoutMk cId="2024084034" sldId="2147483653"/>
          </pc:sldLayoutMkLst>
        </pc:sldLayoutChg>
        <pc:sldLayoutChg chg="del">
          <pc:chgData name="Niklas Gomeringer" userId="3b041db7f11c7860" providerId="LiveId" clId="{B831C44D-587A-4BB9-99AF-5C5608EB3B10}" dt="2025-12-08T15:12:24.648" v="30" actId="26606"/>
          <pc:sldLayoutMkLst>
            <pc:docMk/>
            <pc:sldMasterMk cId="594725491" sldId="2147483648"/>
            <pc:sldLayoutMk cId="2440206447" sldId="2147483654"/>
          </pc:sldLayoutMkLst>
        </pc:sldLayoutChg>
        <pc:sldLayoutChg chg="del">
          <pc:chgData name="Niklas Gomeringer" userId="3b041db7f11c7860" providerId="LiveId" clId="{B831C44D-587A-4BB9-99AF-5C5608EB3B10}" dt="2025-12-08T15:12:24.648" v="30" actId="26606"/>
          <pc:sldLayoutMkLst>
            <pc:docMk/>
            <pc:sldMasterMk cId="594725491" sldId="2147483648"/>
            <pc:sldLayoutMk cId="3087692832" sldId="2147483655"/>
          </pc:sldLayoutMkLst>
        </pc:sldLayoutChg>
        <pc:sldLayoutChg chg="del">
          <pc:chgData name="Niklas Gomeringer" userId="3b041db7f11c7860" providerId="LiveId" clId="{B831C44D-587A-4BB9-99AF-5C5608EB3B10}" dt="2025-12-08T15:12:24.648" v="30" actId="26606"/>
          <pc:sldLayoutMkLst>
            <pc:docMk/>
            <pc:sldMasterMk cId="594725491" sldId="2147483648"/>
            <pc:sldLayoutMk cId="3453883237" sldId="2147483656"/>
          </pc:sldLayoutMkLst>
        </pc:sldLayoutChg>
        <pc:sldLayoutChg chg="del">
          <pc:chgData name="Niklas Gomeringer" userId="3b041db7f11c7860" providerId="LiveId" clId="{B831C44D-587A-4BB9-99AF-5C5608EB3B10}" dt="2025-12-08T15:12:24.648" v="30" actId="26606"/>
          <pc:sldLayoutMkLst>
            <pc:docMk/>
            <pc:sldMasterMk cId="594725491" sldId="2147483648"/>
            <pc:sldLayoutMk cId="2509888776" sldId="2147483657"/>
          </pc:sldLayoutMkLst>
        </pc:sldLayoutChg>
        <pc:sldLayoutChg chg="del">
          <pc:chgData name="Niklas Gomeringer" userId="3b041db7f11c7860" providerId="LiveId" clId="{B831C44D-587A-4BB9-99AF-5C5608EB3B10}" dt="2025-12-08T15:12:24.648" v="30" actId="26606"/>
          <pc:sldLayoutMkLst>
            <pc:docMk/>
            <pc:sldMasterMk cId="594725491" sldId="2147483648"/>
            <pc:sldLayoutMk cId="1699206799" sldId="2147483658"/>
          </pc:sldLayoutMkLst>
        </pc:sldLayoutChg>
        <pc:sldLayoutChg chg="del">
          <pc:chgData name="Niklas Gomeringer" userId="3b041db7f11c7860" providerId="LiveId" clId="{B831C44D-587A-4BB9-99AF-5C5608EB3B10}" dt="2025-12-08T15:12:24.648" v="30" actId="26606"/>
          <pc:sldLayoutMkLst>
            <pc:docMk/>
            <pc:sldMasterMk cId="594725491" sldId="2147483648"/>
            <pc:sldLayoutMk cId="2809958959" sldId="2147483659"/>
          </pc:sldLayoutMkLst>
        </pc:sldLayoutChg>
      </pc:sldMasterChg>
      <pc:sldMasterChg chg="add addSldLayout">
        <pc:chgData name="Niklas Gomeringer" userId="3b041db7f11c7860" providerId="LiveId" clId="{B831C44D-587A-4BB9-99AF-5C5608EB3B10}" dt="2025-12-08T15:12:24.648" v="30" actId="26606"/>
        <pc:sldMasterMkLst>
          <pc:docMk/>
          <pc:sldMasterMk cId="2704715801" sldId="2147483709"/>
        </pc:sldMasterMkLst>
        <pc:sldLayoutChg chg="add">
          <pc:chgData name="Niklas Gomeringer" userId="3b041db7f11c7860" providerId="LiveId" clId="{B831C44D-587A-4BB9-99AF-5C5608EB3B10}" dt="2025-12-08T15:12:24.648" v="30" actId="26606"/>
          <pc:sldLayoutMkLst>
            <pc:docMk/>
            <pc:sldMasterMk cId="2704715801" sldId="2147483709"/>
            <pc:sldLayoutMk cId="14830281" sldId="2147483698"/>
          </pc:sldLayoutMkLst>
        </pc:sldLayoutChg>
        <pc:sldLayoutChg chg="add">
          <pc:chgData name="Niklas Gomeringer" userId="3b041db7f11c7860" providerId="LiveId" clId="{B831C44D-587A-4BB9-99AF-5C5608EB3B10}" dt="2025-12-08T15:12:24.648" v="30" actId="26606"/>
          <pc:sldLayoutMkLst>
            <pc:docMk/>
            <pc:sldMasterMk cId="2704715801" sldId="2147483709"/>
            <pc:sldLayoutMk cId="204504163" sldId="2147483699"/>
          </pc:sldLayoutMkLst>
        </pc:sldLayoutChg>
        <pc:sldLayoutChg chg="add">
          <pc:chgData name="Niklas Gomeringer" userId="3b041db7f11c7860" providerId="LiveId" clId="{B831C44D-587A-4BB9-99AF-5C5608EB3B10}" dt="2025-12-08T15:12:24.648" v="30" actId="26606"/>
          <pc:sldLayoutMkLst>
            <pc:docMk/>
            <pc:sldMasterMk cId="2704715801" sldId="2147483709"/>
            <pc:sldLayoutMk cId="2698324074" sldId="2147483700"/>
          </pc:sldLayoutMkLst>
        </pc:sldLayoutChg>
        <pc:sldLayoutChg chg="add">
          <pc:chgData name="Niklas Gomeringer" userId="3b041db7f11c7860" providerId="LiveId" clId="{B831C44D-587A-4BB9-99AF-5C5608EB3B10}" dt="2025-12-08T15:12:24.648" v="30" actId="26606"/>
          <pc:sldLayoutMkLst>
            <pc:docMk/>
            <pc:sldMasterMk cId="2704715801" sldId="2147483709"/>
            <pc:sldLayoutMk cId="3871063960" sldId="2147483701"/>
          </pc:sldLayoutMkLst>
        </pc:sldLayoutChg>
        <pc:sldLayoutChg chg="add">
          <pc:chgData name="Niklas Gomeringer" userId="3b041db7f11c7860" providerId="LiveId" clId="{B831C44D-587A-4BB9-99AF-5C5608EB3B10}" dt="2025-12-08T15:12:24.648" v="30" actId="26606"/>
          <pc:sldLayoutMkLst>
            <pc:docMk/>
            <pc:sldMasterMk cId="2704715801" sldId="2147483709"/>
            <pc:sldLayoutMk cId="3681866150" sldId="2147483702"/>
          </pc:sldLayoutMkLst>
        </pc:sldLayoutChg>
        <pc:sldLayoutChg chg="add">
          <pc:chgData name="Niklas Gomeringer" userId="3b041db7f11c7860" providerId="LiveId" clId="{B831C44D-587A-4BB9-99AF-5C5608EB3B10}" dt="2025-12-08T15:12:24.648" v="30" actId="26606"/>
          <pc:sldLayoutMkLst>
            <pc:docMk/>
            <pc:sldMasterMk cId="2704715801" sldId="2147483709"/>
            <pc:sldLayoutMk cId="223817112" sldId="2147483703"/>
          </pc:sldLayoutMkLst>
        </pc:sldLayoutChg>
        <pc:sldLayoutChg chg="add">
          <pc:chgData name="Niklas Gomeringer" userId="3b041db7f11c7860" providerId="LiveId" clId="{B831C44D-587A-4BB9-99AF-5C5608EB3B10}" dt="2025-12-08T15:12:24.648" v="30" actId="26606"/>
          <pc:sldLayoutMkLst>
            <pc:docMk/>
            <pc:sldMasterMk cId="2704715801" sldId="2147483709"/>
            <pc:sldLayoutMk cId="2165637724" sldId="2147483704"/>
          </pc:sldLayoutMkLst>
        </pc:sldLayoutChg>
        <pc:sldLayoutChg chg="add">
          <pc:chgData name="Niklas Gomeringer" userId="3b041db7f11c7860" providerId="LiveId" clId="{B831C44D-587A-4BB9-99AF-5C5608EB3B10}" dt="2025-12-08T15:12:24.648" v="30" actId="26606"/>
          <pc:sldLayoutMkLst>
            <pc:docMk/>
            <pc:sldMasterMk cId="2704715801" sldId="2147483709"/>
            <pc:sldLayoutMk cId="3960747843" sldId="2147483705"/>
          </pc:sldLayoutMkLst>
        </pc:sldLayoutChg>
        <pc:sldLayoutChg chg="add">
          <pc:chgData name="Niklas Gomeringer" userId="3b041db7f11c7860" providerId="LiveId" clId="{B831C44D-587A-4BB9-99AF-5C5608EB3B10}" dt="2025-12-08T15:12:24.648" v="30" actId="26606"/>
          <pc:sldLayoutMkLst>
            <pc:docMk/>
            <pc:sldMasterMk cId="2704715801" sldId="2147483709"/>
            <pc:sldLayoutMk cId="4099372080" sldId="2147483706"/>
          </pc:sldLayoutMkLst>
        </pc:sldLayoutChg>
        <pc:sldLayoutChg chg="add">
          <pc:chgData name="Niklas Gomeringer" userId="3b041db7f11c7860" providerId="LiveId" clId="{B831C44D-587A-4BB9-99AF-5C5608EB3B10}" dt="2025-12-08T15:12:24.648" v="30" actId="26606"/>
          <pc:sldLayoutMkLst>
            <pc:docMk/>
            <pc:sldMasterMk cId="2704715801" sldId="2147483709"/>
            <pc:sldLayoutMk cId="4213863367" sldId="2147483707"/>
          </pc:sldLayoutMkLst>
        </pc:sldLayoutChg>
        <pc:sldLayoutChg chg="add">
          <pc:chgData name="Niklas Gomeringer" userId="3b041db7f11c7860" providerId="LiveId" clId="{B831C44D-587A-4BB9-99AF-5C5608EB3B10}" dt="2025-12-08T15:12:24.648" v="30" actId="26606"/>
          <pc:sldLayoutMkLst>
            <pc:docMk/>
            <pc:sldMasterMk cId="2704715801" sldId="2147483709"/>
            <pc:sldLayoutMk cId="1739399104" sldId="2147483708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37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63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7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47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72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63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12/8/2025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9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66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12/8/2025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2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715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2" r:id="rId6"/>
    <p:sldLayoutId id="2147483698" r:id="rId7"/>
    <p:sldLayoutId id="2147483699" r:id="rId8"/>
    <p:sldLayoutId id="2147483700" r:id="rId9"/>
    <p:sldLayoutId id="2147483701" r:id="rId10"/>
    <p:sldLayoutId id="214748370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Muster, Kunst, Farbigkeit, Symmetrie enthält.&#10;&#10;KI-generierte Inhalte können fehlerhaft sein.">
            <a:extLst>
              <a:ext uri="{FF2B5EF4-FFF2-40B4-BE49-F238E27FC236}">
                <a16:creationId xmlns:a16="http://schemas.microsoft.com/office/drawing/2014/main" id="{9F34D582-DF5E-3607-1895-4024CA06AE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58" b="13515"/>
          <a:stretch>
            <a:fillRect/>
          </a:stretch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r"/>
            <a:r>
              <a:rPr lang="de-DE">
                <a:solidFill>
                  <a:srgbClr val="FFFFFF"/>
                </a:solidFill>
              </a:rPr>
              <a:t>Projekt Gruppe A5 </a:t>
            </a:r>
            <a:br>
              <a:rPr lang="de-DE">
                <a:solidFill>
                  <a:srgbClr val="FFFFFF"/>
                </a:solidFill>
              </a:rPr>
            </a:br>
            <a:r>
              <a:rPr lang="de-DE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Snake!!!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01CB69D7-0AC3-9135-58AB-F0245AE222E8}"/>
              </a:ext>
            </a:extLst>
          </p:cNvPr>
          <p:cNvSpPr txBox="1"/>
          <p:nvPr/>
        </p:nvSpPr>
        <p:spPr>
          <a:xfrm>
            <a:off x="8330269" y="6192983"/>
            <a:ext cx="345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Niklas Gomeringer, Beatrix Merz</a:t>
            </a: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EBBF1-91EF-263B-B32F-44A4E319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7448EB5F-0C64-A3CE-BD40-949C3E71F962}"/>
              </a:ext>
            </a:extLst>
          </p:cNvPr>
          <p:cNvSpPr txBox="1"/>
          <p:nvPr/>
        </p:nvSpPr>
        <p:spPr>
          <a:xfrm>
            <a:off x="9126820" y="6293595"/>
            <a:ext cx="2365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Niklas Gomeringer, Beatrix Merz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C05A3BA-6422-8EAE-A50F-2687620C1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807025"/>
            <a:ext cx="10691265" cy="3739896"/>
          </a:xfrm>
        </p:spPr>
        <p:txBody>
          <a:bodyPr/>
          <a:lstStyle/>
          <a:p>
            <a:r>
              <a:rPr lang="de-DE"/>
              <a:t>Zentraler Ort zur Konfiguration aller Spielbedingungen</a:t>
            </a:r>
          </a:p>
        </p:txBody>
      </p:sp>
      <p:pic>
        <p:nvPicPr>
          <p:cNvPr id="11" name="Inhaltsplatzhalter 5" descr="Ein Bild, das Text, Schrift, Design, Guide enthält.&#10;&#10;KI-generierte Inhalte können fehlerhaft sein.">
            <a:extLst>
              <a:ext uri="{FF2B5EF4-FFF2-40B4-BE49-F238E27FC236}">
                <a16:creationId xmlns:a16="http://schemas.microsoft.com/office/drawing/2014/main" id="{948C0691-5E86-91BC-EFFD-2F9AD3050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820" y="914400"/>
            <a:ext cx="2265079" cy="122411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212AA98-0B2D-84A9-B688-E7F38D397DC8}"/>
              </a:ext>
            </a:extLst>
          </p:cNvPr>
          <p:cNvSpPr txBox="1"/>
          <p:nvPr/>
        </p:nvSpPr>
        <p:spPr>
          <a:xfrm>
            <a:off x="800101" y="896112"/>
            <a:ext cx="7651630" cy="66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SnakeGameConfig.cs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0" name="Grafik 9" descr="Ein Bild, das Text, Screenshot, Software enthält.&#10;&#10;KI-generierte Inhalte können fehlerhaft sein.">
            <a:extLst>
              <a:ext uri="{FF2B5EF4-FFF2-40B4-BE49-F238E27FC236}">
                <a16:creationId xmlns:a16="http://schemas.microsoft.com/office/drawing/2014/main" id="{1189852E-3796-967F-DCB1-16AE9979AB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761" b="1263"/>
          <a:stretch>
            <a:fillRect/>
          </a:stretch>
        </p:blipFill>
        <p:spPr>
          <a:xfrm>
            <a:off x="1659091" y="2483450"/>
            <a:ext cx="8873818" cy="337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3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6EE5B-EEC2-E617-340B-09425278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3. Technische Herausforderungen</a:t>
            </a:r>
            <a:br>
              <a:rPr lang="de-DE"/>
            </a:b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D7309-7673-B1E0-D3B1-CAB1ECBA1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926717"/>
            <a:ext cx="10691265" cy="4807458"/>
          </a:xfrm>
        </p:spPr>
        <p:txBody>
          <a:bodyPr>
            <a:normAutofit/>
          </a:bodyPr>
          <a:lstStyle/>
          <a:p>
            <a:r>
              <a:rPr lang="de-DE" sz="1800">
                <a:sym typeface="Wingdings" panose="05000000000000000000" pitchFamily="2" charset="2"/>
              </a:rPr>
              <a:t>Verfahren im „</a:t>
            </a:r>
            <a:r>
              <a:rPr lang="de-DE" sz="1800" err="1">
                <a:sym typeface="Wingdings" panose="05000000000000000000" pitchFamily="2" charset="2"/>
              </a:rPr>
              <a:t>Grid</a:t>
            </a:r>
            <a:r>
              <a:rPr lang="de-DE" sz="1800">
                <a:sym typeface="Wingdings" panose="05000000000000000000" pitchFamily="2" charset="2"/>
              </a:rPr>
              <a:t>- Muster“  Smooth Movement</a:t>
            </a:r>
          </a:p>
          <a:p>
            <a:pPr marL="0" indent="0">
              <a:buNone/>
            </a:pPr>
            <a:r>
              <a:rPr lang="de-DE" sz="1800">
                <a:sym typeface="Wingdings" panose="05000000000000000000" pitchFamily="2" charset="2"/>
              </a:rPr>
              <a:t>	- 32 Pixel/Kästchen  Toleranz zur Bewegung  8 Pixel von der Kästchenmitte 		  	  (3/4-Punkt-Logik) ansonsten puffern des Befehles bis zum nächsten Kästchen</a:t>
            </a:r>
          </a:p>
          <a:p>
            <a:pPr marL="0" indent="0">
              <a:buNone/>
            </a:pPr>
            <a:r>
              <a:rPr lang="de-DE" sz="1800">
                <a:sym typeface="Wingdings" panose="05000000000000000000" pitchFamily="2" charset="2"/>
              </a:rPr>
              <a:t>	- Sonderregelung im Randbereich</a:t>
            </a:r>
          </a:p>
          <a:p>
            <a:pPr marL="0" indent="0">
              <a:buNone/>
            </a:pPr>
            <a:r>
              <a:rPr lang="de-DE" sz="1800">
                <a:sym typeface="Wingdings" panose="05000000000000000000" pitchFamily="2" charset="2"/>
              </a:rPr>
              <a:t>	- zwei aufeinanderfolgende Eingaben  Input-Buffering bis zur nächsten zugelassenen Position</a:t>
            </a:r>
          </a:p>
          <a:p>
            <a:pPr marL="0" indent="0">
              <a:buNone/>
            </a:pPr>
            <a:endParaRPr lang="de-DE" sz="1800">
              <a:sym typeface="Wingdings" panose="05000000000000000000" pitchFamily="2" charset="2"/>
            </a:endParaRPr>
          </a:p>
          <a:p>
            <a:r>
              <a:rPr lang="de-DE" sz="1800"/>
              <a:t>Kollisionserkennung mit „Death Margin“ </a:t>
            </a:r>
            <a:r>
              <a:rPr lang="de-DE" sz="1800">
                <a:sym typeface="Wingdings" panose="05000000000000000000" pitchFamily="2" charset="2"/>
              </a:rPr>
              <a:t> </a:t>
            </a:r>
            <a:r>
              <a:rPr lang="de-DE" sz="1800"/>
              <a:t>8-Pixel „Death Margin“ mit Sonderbedingung für </a:t>
            </a:r>
            <a:r>
              <a:rPr lang="de-DE" sz="1800">
                <a:sym typeface="Wingdings" panose="05000000000000000000" pitchFamily="2" charset="2"/>
              </a:rPr>
              <a:t>Randbereich</a:t>
            </a:r>
          </a:p>
          <a:p>
            <a:r>
              <a:rPr lang="de-DE" sz="1800" err="1"/>
              <a:t>MainWindow</a:t>
            </a:r>
            <a:r>
              <a:rPr lang="de-DE" sz="1800"/>
              <a:t> </a:t>
            </a:r>
            <a:r>
              <a:rPr lang="de-DE" sz="1800">
                <a:sym typeface="Wingdings" panose="05000000000000000000" pitchFamily="2" charset="2"/>
              </a:rPr>
              <a:t> Ausnahme für Snake  ermöglicht gleichzeitige Bewegung (beide Player sind immer aktiv)</a:t>
            </a:r>
            <a:endParaRPr lang="de-DE" sz="1800"/>
          </a:p>
          <a:p>
            <a:endParaRPr lang="de-DE" sz="1800"/>
          </a:p>
        </p:txBody>
      </p:sp>
      <p:pic>
        <p:nvPicPr>
          <p:cNvPr id="5" name="Inhaltsplatzhalter 5" descr="Ein Bild, das Text, Schrift, Design, Guide enthält.&#10;&#10;KI-generierte Inhalte können fehlerhaft sein.">
            <a:extLst>
              <a:ext uri="{FF2B5EF4-FFF2-40B4-BE49-F238E27FC236}">
                <a16:creationId xmlns:a16="http://schemas.microsoft.com/office/drawing/2014/main" id="{1690B6AD-733E-A91F-FEBF-97576C835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820" y="914400"/>
            <a:ext cx="2265079" cy="122411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6B2EA4F-EB80-0BB6-884A-7EF70600E663}"/>
              </a:ext>
            </a:extLst>
          </p:cNvPr>
          <p:cNvSpPr txBox="1"/>
          <p:nvPr/>
        </p:nvSpPr>
        <p:spPr>
          <a:xfrm>
            <a:off x="9126820" y="6293595"/>
            <a:ext cx="2365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/>
              <a:t>Niklas Gomeringer, Beatrix Merz</a:t>
            </a:r>
          </a:p>
        </p:txBody>
      </p:sp>
    </p:spTree>
    <p:extLst>
      <p:ext uri="{BB962C8B-B14F-4D97-AF65-F5344CB8AC3E}">
        <p14:creationId xmlns:p14="http://schemas.microsoft.com/office/powerpoint/2010/main" val="4269843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26FD4-F030-9228-3859-5EF244599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FFF5D-E3F9-0FE2-32CD-139AC592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3. Technische Herausforderungen</a:t>
            </a:r>
            <a:br>
              <a:rPr lang="de-DE"/>
            </a:b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04B155-EB02-EBFC-394A-CD9BA0B68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926717"/>
            <a:ext cx="10691265" cy="39216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 Design des Sprites </a:t>
            </a:r>
            <a:r>
              <a:rPr lang="de-DE">
                <a:sym typeface="Wingdings" panose="05000000000000000000" pitchFamily="2" charset="2"/>
              </a:rPr>
              <a:t> ChatGPT , leider aber schlechter als erwartet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de-DE"/>
              <a:t>Hintergrund nicht durchsichtig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de-DE"/>
              <a:t>Sprites von der falschen Perspektive 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de-DE"/>
              <a:t>Sprites waren qualitativ minderwertig...</a:t>
            </a:r>
          </a:p>
          <a:p>
            <a:pPr lvl="1">
              <a:buFont typeface="Calibri" panose="020B0604020202020204" pitchFamily="34" charset="0"/>
              <a:buChar char="-"/>
            </a:pPr>
            <a:endParaRPr lang="de-DE"/>
          </a:p>
          <a:p>
            <a:endParaRPr lang="de-DE"/>
          </a:p>
        </p:txBody>
      </p:sp>
      <p:pic>
        <p:nvPicPr>
          <p:cNvPr id="5" name="Inhaltsplatzhalter 5" descr="Ein Bild, das Text, Schrift, Design, Guide enthält.&#10;&#10;KI-generierte Inhalte können fehlerhaft sein.">
            <a:extLst>
              <a:ext uri="{FF2B5EF4-FFF2-40B4-BE49-F238E27FC236}">
                <a16:creationId xmlns:a16="http://schemas.microsoft.com/office/drawing/2014/main" id="{372E4C5D-72B9-28B0-7B8D-F7C1DFFBB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820" y="914400"/>
            <a:ext cx="2265079" cy="122411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54543B6-D4A4-FE92-BA31-AF0840204EF2}"/>
              </a:ext>
            </a:extLst>
          </p:cNvPr>
          <p:cNvSpPr txBox="1"/>
          <p:nvPr/>
        </p:nvSpPr>
        <p:spPr>
          <a:xfrm>
            <a:off x="9126820" y="6293595"/>
            <a:ext cx="2365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/>
              <a:t>Niklas Gomeringer, Beatrix Merz</a:t>
            </a:r>
          </a:p>
        </p:txBody>
      </p:sp>
      <p:pic>
        <p:nvPicPr>
          <p:cNvPr id="10" name="Grafik 9" descr="Ein Bild, das Pixel, Screenshot, Farbigkeit, Kunst enthält.&#10;&#10;KI-generierte Inhalte können fehlerhaft sein.">
            <a:extLst>
              <a:ext uri="{FF2B5EF4-FFF2-40B4-BE49-F238E27FC236}">
                <a16:creationId xmlns:a16="http://schemas.microsoft.com/office/drawing/2014/main" id="{DDE728BE-E4C7-6A39-BC0A-F321968D8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588" y="2517491"/>
            <a:ext cx="2030394" cy="1832660"/>
          </a:xfrm>
          <a:prstGeom prst="rect">
            <a:avLst/>
          </a:prstGeom>
        </p:spPr>
      </p:pic>
      <p:pic>
        <p:nvPicPr>
          <p:cNvPr id="11" name="Grafik 10" descr="Ein Bild, das Pixel, Muster, Screenshot, Quadrat enthält.&#10;&#10;KI-generierte Inhalte können fehlerhaft sein.">
            <a:extLst>
              <a:ext uri="{FF2B5EF4-FFF2-40B4-BE49-F238E27FC236}">
                <a16:creationId xmlns:a16="http://schemas.microsoft.com/office/drawing/2014/main" id="{13EF5FBE-3CF5-10C8-D5F2-DCC2C8338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9531" y="2517493"/>
            <a:ext cx="2015925" cy="183265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521FA3C-9111-EBFB-ECF4-B8A3FD2BA707}"/>
              </a:ext>
            </a:extLst>
          </p:cNvPr>
          <p:cNvSpPr txBox="1"/>
          <p:nvPr/>
        </p:nvSpPr>
        <p:spPr>
          <a:xfrm>
            <a:off x="1132416" y="5027083"/>
            <a:ext cx="94932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800">
                <a:sym typeface="Wingdings" panose="05000000000000000000" pitchFamily="2" charset="2"/>
              </a:rPr>
              <a:t></a:t>
            </a:r>
            <a:r>
              <a:rPr lang="de-DE" sz="2800"/>
              <a:t>Sprites sollten selbst </a:t>
            </a:r>
            <a:r>
              <a:rPr lang="de-DE" sz="2800" err="1"/>
              <a:t>designed</a:t>
            </a:r>
            <a:r>
              <a:rPr lang="de-DE" sz="2800"/>
              <a:t> werden</a:t>
            </a:r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863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4D8F8-0FA4-925D-6EDC-2F1D39C99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ECB425-99F2-3E41-61D3-A2AF0E78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3. Technische Herausforderungen</a:t>
            </a:r>
            <a:br>
              <a:rPr lang="de-DE"/>
            </a:b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946901-8197-A39A-57DF-A9937077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926717"/>
            <a:ext cx="10691265" cy="39216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 Eigenes </a:t>
            </a:r>
            <a:r>
              <a:rPr lang="de-DE" err="1"/>
              <a:t>Pixelart</a:t>
            </a:r>
            <a:r>
              <a:rPr lang="de-DE"/>
              <a:t> Design: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de-DE"/>
              <a:t>Erfahrung bereits vorhanden 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de-DE"/>
              <a:t>Künstlerische Freiheit ;)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de-DE"/>
              <a:t>Überarbeitung besser möglich 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de-DE"/>
              <a:t>Sieht deutlich besser aus </a:t>
            </a:r>
          </a:p>
          <a:p>
            <a:pPr lvl="1">
              <a:buFont typeface="Calibri" panose="020B0604020202020204" pitchFamily="34" charset="0"/>
              <a:buChar char="-"/>
            </a:pPr>
            <a:endParaRPr lang="de-DE"/>
          </a:p>
          <a:p>
            <a:endParaRPr lang="de-DE"/>
          </a:p>
        </p:txBody>
      </p:sp>
      <p:pic>
        <p:nvPicPr>
          <p:cNvPr id="5" name="Inhaltsplatzhalter 5" descr="Ein Bild, das Text, Schrift, Design, Guide enthält.&#10;&#10;KI-generierte Inhalte können fehlerhaft sein.">
            <a:extLst>
              <a:ext uri="{FF2B5EF4-FFF2-40B4-BE49-F238E27FC236}">
                <a16:creationId xmlns:a16="http://schemas.microsoft.com/office/drawing/2014/main" id="{421F6DF9-CC93-39AD-89DE-FB9B528A0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820" y="914400"/>
            <a:ext cx="2265079" cy="122411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191F559-5B84-464A-4F1F-025D2226CEB6}"/>
              </a:ext>
            </a:extLst>
          </p:cNvPr>
          <p:cNvSpPr txBox="1"/>
          <p:nvPr/>
        </p:nvSpPr>
        <p:spPr>
          <a:xfrm>
            <a:off x="9126820" y="6293595"/>
            <a:ext cx="2365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/>
              <a:t>Niklas Gomeringer, Beatrix Merz</a:t>
            </a:r>
          </a:p>
        </p:txBody>
      </p:sp>
      <p:pic>
        <p:nvPicPr>
          <p:cNvPr id="4" name="Grafik 3" descr="Ein Bild, das Screenshot, Farbigkeit, Pixel, Grafiken enthält.&#10;&#10;KI-generierte Inhalte können fehlerhaft sein.">
            <a:extLst>
              <a:ext uri="{FF2B5EF4-FFF2-40B4-BE49-F238E27FC236}">
                <a16:creationId xmlns:a16="http://schemas.microsoft.com/office/drawing/2014/main" id="{0ECE43A3-E10A-037E-A40F-86A90E007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0" y="2137834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8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EF0C5-ABB7-F131-4AAD-B3C7B99CA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in Bild, das Muster, Kunst, Farbigkeit, Symmetrie enthält.&#10;&#10;KI-generierte Inhalte können fehlerhaft sein.">
            <a:extLst>
              <a:ext uri="{FF2B5EF4-FFF2-40B4-BE49-F238E27FC236}">
                <a16:creationId xmlns:a16="http://schemas.microsoft.com/office/drawing/2014/main" id="{FE42DFE6-FA02-E400-7937-17784147EF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58" b="13515"/>
          <a:stretch>
            <a:fillRect/>
          </a:stretch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647B716-546F-516D-D376-3626614AF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120" y="1004454"/>
            <a:ext cx="6281759" cy="4849091"/>
          </a:xfrm>
        </p:spPr>
        <p:txBody>
          <a:bodyPr anchor="ctr">
            <a:normAutofit/>
          </a:bodyPr>
          <a:lstStyle/>
          <a:p>
            <a:pPr algn="r"/>
            <a:r>
              <a:rPr lang="de-DE"/>
              <a:t>4. Demonstration</a:t>
            </a:r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DE33088-02A9-C21B-66E4-FAA930FF9D78}"/>
              </a:ext>
            </a:extLst>
          </p:cNvPr>
          <p:cNvSpPr txBox="1"/>
          <p:nvPr/>
        </p:nvSpPr>
        <p:spPr>
          <a:xfrm>
            <a:off x="8330269" y="6192983"/>
            <a:ext cx="345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Niklas Gomeringer, Beatrix Merz</a:t>
            </a:r>
          </a:p>
        </p:txBody>
      </p:sp>
    </p:spTree>
    <p:extLst>
      <p:ext uri="{BB962C8B-B14F-4D97-AF65-F5344CB8AC3E}">
        <p14:creationId xmlns:p14="http://schemas.microsoft.com/office/powerpoint/2010/main" val="592550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F999A-25A2-AB77-B864-C107D2420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2ED1A5-5396-7B3E-FECD-455012184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396" y="699655"/>
            <a:ext cx="5417354" cy="1110096"/>
          </a:xfrm>
        </p:spPr>
        <p:txBody>
          <a:bodyPr anchor="ctr">
            <a:normAutofit/>
          </a:bodyPr>
          <a:lstStyle/>
          <a:p>
            <a:pPr algn="r"/>
            <a:r>
              <a:rPr lang="de-DE" sz="4800"/>
              <a:t>Erweiterungen</a:t>
            </a:r>
            <a:endParaRPr lang="de-DE" sz="4800">
              <a:solidFill>
                <a:srgbClr val="FFFFF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6B7E1C2-1345-A7B1-B26B-F0A995870A86}"/>
              </a:ext>
            </a:extLst>
          </p:cNvPr>
          <p:cNvSpPr txBox="1"/>
          <p:nvPr/>
        </p:nvSpPr>
        <p:spPr>
          <a:xfrm>
            <a:off x="8330269" y="6192983"/>
            <a:ext cx="345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Niklas Gomeringer, Beatrix Merz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3FD6ED-32EE-65BA-9233-6366C3239313}"/>
              </a:ext>
            </a:extLst>
          </p:cNvPr>
          <p:cNvSpPr txBox="1">
            <a:spLocks/>
          </p:cNvSpPr>
          <p:nvPr/>
        </p:nvSpPr>
        <p:spPr>
          <a:xfrm>
            <a:off x="750367" y="2145792"/>
            <a:ext cx="10691265" cy="392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Animationen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Hindernisse (zufällig generiert)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Audio bzw. Soundeffekte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„Goldene Frucht“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Skalierbares Spielfeld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Open World Spielmodi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/>
          </a:p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9AA2BC-E5B5-8DFC-F9CF-76AC74B39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524" y="2474557"/>
            <a:ext cx="2859490" cy="2859490"/>
          </a:xfrm>
          <a:prstGeom prst="rect">
            <a:avLst/>
          </a:prstGeom>
        </p:spPr>
      </p:pic>
      <p:pic>
        <p:nvPicPr>
          <p:cNvPr id="7" name="Inhaltsplatzhalter 5" descr="Ein Bild, das Text, Schrift, Design, Guide enthält.&#10;&#10;KI-generierte Inhalte können fehlerhaft sein.">
            <a:extLst>
              <a:ext uri="{FF2B5EF4-FFF2-40B4-BE49-F238E27FC236}">
                <a16:creationId xmlns:a16="http://schemas.microsoft.com/office/drawing/2014/main" id="{2A88413C-8AC5-0861-6D54-E08E5579F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820" y="914400"/>
            <a:ext cx="2265079" cy="122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13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AA5217-A8ED-6F48-73A0-53E217911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0D9879-3B59-E616-E179-3DDDC236E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976050"/>
            <a:ext cx="10691265" cy="3739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1. Projektübersicht</a:t>
            </a:r>
          </a:p>
          <a:p>
            <a:pPr marL="0" indent="0">
              <a:buNone/>
            </a:pPr>
            <a:r>
              <a:rPr lang="de-DE" sz="1400">
                <a:sym typeface="Wingdings" panose="05000000000000000000" pitchFamily="2" charset="2"/>
              </a:rPr>
              <a:t>           </a:t>
            </a:r>
            <a:r>
              <a:rPr lang="de-DE" sz="1400"/>
              <a:t>Aufgabe &amp; Zielsetzung</a:t>
            </a:r>
          </a:p>
          <a:p>
            <a:pPr marL="457200" lvl="1" indent="0">
              <a:buNone/>
            </a:pPr>
            <a:r>
              <a:rPr lang="de-DE" sz="1400">
                <a:sym typeface="Wingdings" panose="05000000000000000000" pitchFamily="2" charset="2"/>
              </a:rPr>
              <a:t> Snake!!</a:t>
            </a:r>
            <a:endParaRPr lang="de-DE" sz="1400"/>
          </a:p>
          <a:p>
            <a:pPr marL="0" indent="0">
              <a:buNone/>
            </a:pPr>
            <a:r>
              <a:rPr lang="de-DE"/>
              <a:t>2. Objektorientierte Architektur</a:t>
            </a:r>
          </a:p>
          <a:p>
            <a:pPr marL="0" indent="0">
              <a:buNone/>
            </a:pPr>
            <a:r>
              <a:rPr lang="de-DE" sz="1400">
                <a:sym typeface="Wingdings" panose="05000000000000000000" pitchFamily="2" charset="2"/>
              </a:rPr>
              <a:t>           </a:t>
            </a:r>
            <a:r>
              <a:rPr lang="de-DE" sz="1400"/>
              <a:t>Separation </a:t>
            </a:r>
            <a:r>
              <a:rPr lang="de-DE" sz="1400" err="1"/>
              <a:t>of</a:t>
            </a:r>
            <a:r>
              <a:rPr lang="de-DE" sz="1400"/>
              <a:t> </a:t>
            </a:r>
            <a:r>
              <a:rPr lang="de-DE" sz="1400" err="1"/>
              <a:t>Concerns</a:t>
            </a:r>
            <a:r>
              <a:rPr lang="de-DE" sz="1400"/>
              <a:t>-Prinzip </a:t>
            </a:r>
            <a:endParaRPr lang="de-DE" sz="140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1400">
                <a:sym typeface="Wingdings" panose="05000000000000000000" pitchFamily="2" charset="2"/>
              </a:rPr>
              <a:t>           </a:t>
            </a:r>
            <a:r>
              <a:rPr lang="de-DE" sz="1400"/>
              <a:t>Hauptklassen</a:t>
            </a:r>
          </a:p>
          <a:p>
            <a:pPr marL="0" indent="0">
              <a:buNone/>
            </a:pPr>
            <a:r>
              <a:rPr lang="de-DE"/>
              <a:t>3. Technische Herausforderungen</a:t>
            </a:r>
          </a:p>
          <a:p>
            <a:pPr marL="0" indent="0">
              <a:buNone/>
            </a:pPr>
            <a:r>
              <a:rPr lang="de-DE" sz="1400"/>
              <a:t>          </a:t>
            </a:r>
            <a:r>
              <a:rPr lang="de-DE" sz="1400">
                <a:sym typeface="Wingdings" panose="05000000000000000000" pitchFamily="2" charset="2"/>
              </a:rPr>
              <a:t> Verfahren im „</a:t>
            </a:r>
            <a:r>
              <a:rPr lang="de-DE" sz="1400" err="1">
                <a:sym typeface="Wingdings" panose="05000000000000000000" pitchFamily="2" charset="2"/>
              </a:rPr>
              <a:t>Grid</a:t>
            </a:r>
            <a:r>
              <a:rPr lang="de-DE" sz="1400">
                <a:sym typeface="Wingdings" panose="05000000000000000000" pitchFamily="2" charset="2"/>
              </a:rPr>
              <a:t>- Muster“, </a:t>
            </a:r>
            <a:r>
              <a:rPr lang="de-DE" sz="1400"/>
              <a:t>Kollisionserkennung, </a:t>
            </a:r>
            <a:r>
              <a:rPr lang="de-DE" sz="1400">
                <a:sym typeface="Wingdings" panose="05000000000000000000" pitchFamily="2" charset="2"/>
              </a:rPr>
              <a:t>Design etc.</a:t>
            </a:r>
            <a:endParaRPr lang="de-DE" sz="1400"/>
          </a:p>
          <a:p>
            <a:pPr marL="0" indent="0">
              <a:buNone/>
            </a:pPr>
            <a:r>
              <a:rPr lang="de-DE"/>
              <a:t>4. Demonstration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CD1F0B-6F23-FCCF-1248-CA31DEF9FB40}"/>
              </a:ext>
            </a:extLst>
          </p:cNvPr>
          <p:cNvSpPr txBox="1"/>
          <p:nvPr/>
        </p:nvSpPr>
        <p:spPr>
          <a:xfrm>
            <a:off x="9126820" y="6293595"/>
            <a:ext cx="2365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/>
              <a:t>Niklas Gomeringer, Beatrix Merz</a:t>
            </a:r>
          </a:p>
        </p:txBody>
      </p:sp>
      <p:pic>
        <p:nvPicPr>
          <p:cNvPr id="17" name="Inhaltsplatzhalter 5" descr="Ein Bild, das Text, Schrift, Design, Guide enthält.&#10;&#10;KI-generierte Inhalte können fehlerhaft sein.">
            <a:extLst>
              <a:ext uri="{FF2B5EF4-FFF2-40B4-BE49-F238E27FC236}">
                <a16:creationId xmlns:a16="http://schemas.microsoft.com/office/drawing/2014/main" id="{0297902E-BA49-7AF3-4229-E42BD019A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820" y="914400"/>
            <a:ext cx="2265079" cy="122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78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278F2-F689-3C31-7E1D-F6674351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1. Projektübersicht</a:t>
            </a:r>
            <a:br>
              <a:rPr lang="de-DE"/>
            </a:br>
            <a:br>
              <a:rPr lang="de-DE"/>
            </a:br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456130-CFFD-F8D8-49B0-8AB3BC3EDFB6}"/>
              </a:ext>
            </a:extLst>
          </p:cNvPr>
          <p:cNvSpPr txBox="1"/>
          <p:nvPr/>
        </p:nvSpPr>
        <p:spPr>
          <a:xfrm>
            <a:off x="9126820" y="6293595"/>
            <a:ext cx="2365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/>
              <a:t>Niklas Gomeringer, Beatrix Merz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9A4D1B68-45F2-0E25-B6C2-6EE25954B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Was ist gefordert?</a:t>
            </a:r>
          </a:p>
          <a:p>
            <a:endParaRPr lang="de-DE"/>
          </a:p>
          <a:p>
            <a:r>
              <a:rPr lang="de-DE"/>
              <a:t>Spiel in einem vorgegebenen Framework entwickeln</a:t>
            </a:r>
          </a:p>
          <a:p>
            <a:r>
              <a:rPr lang="de-DE"/>
              <a:t>OOP</a:t>
            </a:r>
          </a:p>
          <a:p>
            <a:r>
              <a:rPr lang="de-DE"/>
              <a:t>Agiler Entwicklungsprozess</a:t>
            </a:r>
          </a:p>
        </p:txBody>
      </p:sp>
      <p:pic>
        <p:nvPicPr>
          <p:cNvPr id="11" name="Inhaltsplatzhalter 5" descr="Ein Bild, das Text, Schrift, Design, Guide enthält.&#10;&#10;KI-generierte Inhalte können fehlerhaft sein.">
            <a:extLst>
              <a:ext uri="{FF2B5EF4-FFF2-40B4-BE49-F238E27FC236}">
                <a16:creationId xmlns:a16="http://schemas.microsoft.com/office/drawing/2014/main" id="{B00B676C-EBA2-5657-61E4-A9B8C90FA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820" y="914400"/>
            <a:ext cx="2265079" cy="1224116"/>
          </a:xfrm>
          <a:prstGeom prst="rect">
            <a:avLst/>
          </a:prstGeom>
        </p:spPr>
      </p:pic>
      <p:pic>
        <p:nvPicPr>
          <p:cNvPr id="12" name="Grafik 11" descr="Ein Bild, das Grafiken, Symbol, Schrift, Logo enthält.&#10;&#10;KI-generierte Inhalte können fehlerhaft sein.">
            <a:extLst>
              <a:ext uri="{FF2B5EF4-FFF2-40B4-BE49-F238E27FC236}">
                <a16:creationId xmlns:a16="http://schemas.microsoft.com/office/drawing/2014/main" id="{F9E26847-2E43-0A0C-EBE4-35990B57A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8429">
            <a:off x="8930574" y="2258139"/>
            <a:ext cx="839282" cy="1207009"/>
          </a:xfrm>
          <a:prstGeom prst="rect">
            <a:avLst/>
          </a:prstGeom>
        </p:spPr>
      </p:pic>
      <p:pic>
        <p:nvPicPr>
          <p:cNvPr id="16" name="Grafik 15" descr="Ein Bild, das Screenshot, Farbigkeit, Pixel, Grafiken enthält.&#10;&#10;KI-generierte Inhalte können fehlerhaft sein.">
            <a:extLst>
              <a:ext uri="{FF2B5EF4-FFF2-40B4-BE49-F238E27FC236}">
                <a16:creationId xmlns:a16="http://schemas.microsoft.com/office/drawing/2014/main" id="{2DFEC10F-C71A-5617-AFB0-30EC64BF9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7398131" y="4123353"/>
            <a:ext cx="41148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5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52DB1-7CCE-7FFF-3F8E-5D53DB3E8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FC0B8-3118-D8D3-D487-A7B2AE6A0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1. Projektübersicht</a:t>
            </a:r>
            <a:br>
              <a:rPr lang="de-DE"/>
            </a:br>
            <a:br>
              <a:rPr lang="de-DE"/>
            </a:br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15DECB0-06F8-0370-74EB-36976E9DEB27}"/>
              </a:ext>
            </a:extLst>
          </p:cNvPr>
          <p:cNvSpPr txBox="1"/>
          <p:nvPr/>
        </p:nvSpPr>
        <p:spPr>
          <a:xfrm>
            <a:off x="9126820" y="6293595"/>
            <a:ext cx="2365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/>
              <a:t>Niklas Gomeringer, Beatrix Merz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189CA3D-A74C-FF2A-D74C-0D543CE12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Was ist gefordert? </a:t>
            </a:r>
            <a:r>
              <a:rPr lang="de-DE">
                <a:sym typeface="Wingdings" panose="05000000000000000000" pitchFamily="2" charset="2"/>
              </a:rPr>
              <a:t> Snake!!</a:t>
            </a:r>
          </a:p>
          <a:p>
            <a:pPr marL="0" indent="0">
              <a:buNone/>
            </a:pPr>
            <a:endParaRPr lang="de-DE"/>
          </a:p>
          <a:p>
            <a:r>
              <a:rPr lang="de-DE"/>
              <a:t>Entwicklung eines Spieles auf Basis von Snake</a:t>
            </a:r>
          </a:p>
          <a:p>
            <a:r>
              <a:rPr lang="de-DE"/>
              <a:t>Flüssig mit gutem Movement </a:t>
            </a:r>
          </a:p>
          <a:p>
            <a:r>
              <a:rPr lang="de-DE"/>
              <a:t>Eigenes Grafikdesign</a:t>
            </a:r>
          </a:p>
          <a:p>
            <a:endParaRPr lang="de-DE"/>
          </a:p>
        </p:txBody>
      </p:sp>
      <p:pic>
        <p:nvPicPr>
          <p:cNvPr id="11" name="Inhaltsplatzhalter 5" descr="Ein Bild, das Text, Schrift, Design, Guide enthält.&#10;&#10;KI-generierte Inhalte können fehlerhaft sein.">
            <a:extLst>
              <a:ext uri="{FF2B5EF4-FFF2-40B4-BE49-F238E27FC236}">
                <a16:creationId xmlns:a16="http://schemas.microsoft.com/office/drawing/2014/main" id="{3E0B2AFA-2780-065A-8F1D-C31646438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820" y="914400"/>
            <a:ext cx="2265079" cy="122411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55E96F8-F6AD-2B92-8BC1-FCD3DA082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711" y="4577693"/>
            <a:ext cx="1078301" cy="107830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01122C7-AD2D-38F3-2800-C5B937332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01" y="4577046"/>
            <a:ext cx="1080000" cy="108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7112916-3DC2-4358-786A-42D193E77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301" y="4589781"/>
            <a:ext cx="1080000" cy="108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BD4D04A-0E97-C346-4349-E40EB40FB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425" y="4582888"/>
            <a:ext cx="1080000" cy="108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4C7D88C-EFC0-AB63-6B5E-FB50A3729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359" y="4582888"/>
            <a:ext cx="1080000" cy="1080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99396EF-DA2C-1F42-407D-F497DEE3FF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0000">
            <a:off x="8269357" y="2889000"/>
            <a:ext cx="1080000" cy="1080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5B42959-449D-449A-EE7D-1D425AFC64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0000">
            <a:off x="7446373" y="2202422"/>
            <a:ext cx="1080000" cy="1080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7358369-49C4-1A56-CFA7-6CCA93C21B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0000">
            <a:off x="4987174" y="131655"/>
            <a:ext cx="1080000" cy="1080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8DCFEE1-E7D3-6386-E2C6-9943A38098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0000">
            <a:off x="5801563" y="829121"/>
            <a:ext cx="1080000" cy="1080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3CB2297-7063-5F68-51F2-BF74EE4806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0000">
            <a:off x="6629197" y="150927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1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DFD10-0D5A-D4EC-A336-8B5B83E6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2. Objektorientierte Architektur</a:t>
            </a:r>
            <a:br>
              <a:rPr lang="de-DE"/>
            </a:b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46E940-492A-43E7-17B3-11C68040D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Separation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Concerns</a:t>
            </a:r>
            <a:r>
              <a:rPr lang="de-DE"/>
              <a:t>-Prinzip </a:t>
            </a:r>
            <a:r>
              <a:rPr lang="de-DE">
                <a:sym typeface="Wingdings" panose="05000000000000000000" pitchFamily="2" charset="2"/>
              </a:rPr>
              <a:t></a:t>
            </a:r>
            <a:r>
              <a:rPr lang="de-DE"/>
              <a:t> klar getrennte Bereiche mit eigenen Aufgaben</a:t>
            </a:r>
          </a:p>
          <a:p>
            <a:pPr marL="0" indent="0">
              <a:buNone/>
            </a:pPr>
            <a:endParaRPr lang="de-DE"/>
          </a:p>
          <a:p>
            <a:endParaRPr lang="de-DE"/>
          </a:p>
        </p:txBody>
      </p:sp>
      <p:pic>
        <p:nvPicPr>
          <p:cNvPr id="5" name="Inhaltsplatzhalter 5" descr="Ein Bild, das Text, Schrift, Design, Guide enthält.&#10;&#10;KI-generierte Inhalte können fehlerhaft sein.">
            <a:extLst>
              <a:ext uri="{FF2B5EF4-FFF2-40B4-BE49-F238E27FC236}">
                <a16:creationId xmlns:a16="http://schemas.microsoft.com/office/drawing/2014/main" id="{B01AFB59-0B12-6191-D2DD-387306FEF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820" y="914400"/>
            <a:ext cx="2265079" cy="122411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09701DB-50C0-BD35-1275-B84FCE947B2C}"/>
              </a:ext>
            </a:extLst>
          </p:cNvPr>
          <p:cNvSpPr txBox="1"/>
          <p:nvPr/>
        </p:nvSpPr>
        <p:spPr>
          <a:xfrm>
            <a:off x="9126820" y="6293595"/>
            <a:ext cx="2365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/>
              <a:t>Niklas Gomeringer, Beatrix Merz</a:t>
            </a:r>
          </a:p>
        </p:txBody>
      </p:sp>
      <p:graphicFrame>
        <p:nvGraphicFramePr>
          <p:cNvPr id="20" name="Tabelle 19">
            <a:extLst>
              <a:ext uri="{FF2B5EF4-FFF2-40B4-BE49-F238E27FC236}">
                <a16:creationId xmlns:a16="http://schemas.microsoft.com/office/drawing/2014/main" id="{185C333C-3BC3-4F24-B366-FF1482B5A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144296"/>
              </p:ext>
            </p:extLst>
          </p:nvPr>
        </p:nvGraphicFramePr>
        <p:xfrm>
          <a:off x="1961208" y="2915100"/>
          <a:ext cx="8170118" cy="26516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85059">
                  <a:extLst>
                    <a:ext uri="{9D8B030D-6E8A-4147-A177-3AD203B41FA5}">
                      <a16:colId xmlns:a16="http://schemas.microsoft.com/office/drawing/2014/main" val="1360585764"/>
                    </a:ext>
                  </a:extLst>
                </a:gridCol>
                <a:gridCol w="4085059">
                  <a:extLst>
                    <a:ext uri="{9D8B030D-6E8A-4147-A177-3AD203B41FA5}">
                      <a16:colId xmlns:a16="http://schemas.microsoft.com/office/drawing/2014/main" val="860317602"/>
                    </a:ext>
                  </a:extLst>
                </a:gridCol>
              </a:tblGrid>
              <a:tr h="441946">
                <a:tc>
                  <a:txBody>
                    <a:bodyPr/>
                    <a:lstStyle/>
                    <a:p>
                      <a:r>
                        <a:rPr lang="de-DE"/>
                        <a:t>Aufgabe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Klasse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508464"/>
                  </a:ext>
                </a:extLst>
              </a:tr>
              <a:tr h="441946">
                <a:tc>
                  <a:txBody>
                    <a:bodyPr/>
                    <a:lstStyle/>
                    <a:p>
                      <a:r>
                        <a:rPr lang="de-DE" b="1"/>
                        <a:t>Spiellogik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A5_SnakeField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688523"/>
                  </a:ext>
                </a:extLst>
              </a:tr>
              <a:tr h="441946">
                <a:tc>
                  <a:txBody>
                    <a:bodyPr/>
                    <a:lstStyle/>
                    <a:p>
                      <a:r>
                        <a:rPr lang="de-DE" b="1"/>
                        <a:t>Darstellung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A5_SnakePaint</a:t>
                      </a:r>
                      <a:endParaRPr lang="de-DE" sz="1600" b="0" kern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761526"/>
                  </a:ext>
                </a:extLst>
              </a:tr>
              <a:tr h="441946">
                <a:tc>
                  <a:txBody>
                    <a:bodyPr/>
                    <a:lstStyle/>
                    <a:p>
                      <a:r>
                        <a:rPr lang="de-DE" b="1"/>
                        <a:t>Input- Verarbeitung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A5_SnakeHumanPlayer</a:t>
                      </a:r>
                      <a:endParaRPr lang="de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020509"/>
                  </a:ext>
                </a:extLst>
              </a:tr>
              <a:tr h="441946">
                <a:tc>
                  <a:txBody>
                    <a:bodyPr/>
                    <a:lstStyle/>
                    <a:p>
                      <a:r>
                        <a:rPr lang="de-DE" b="1"/>
                        <a:t>Spielregeln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A5_SnakeRules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284341"/>
                  </a:ext>
                </a:extLst>
              </a:tr>
              <a:tr h="441946">
                <a:tc>
                  <a:txBody>
                    <a:bodyPr/>
                    <a:lstStyle/>
                    <a:p>
                      <a:r>
                        <a:rPr lang="de-DE" b="1"/>
                        <a:t>Konfiguration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err="1"/>
                        <a:t>SnakeGameConfig</a:t>
                      </a:r>
                      <a:endParaRPr lang="de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99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249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D1B2C-4C77-45B3-DC0E-4F2DC1CF4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9356081C-9FE8-825D-0053-B949B066F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03509"/>
              </p:ext>
            </p:extLst>
          </p:nvPr>
        </p:nvGraphicFramePr>
        <p:xfrm>
          <a:off x="275206" y="1866630"/>
          <a:ext cx="7420994" cy="31247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42675">
                  <a:extLst>
                    <a:ext uri="{9D8B030D-6E8A-4147-A177-3AD203B41FA5}">
                      <a16:colId xmlns:a16="http://schemas.microsoft.com/office/drawing/2014/main" val="3477182307"/>
                    </a:ext>
                  </a:extLst>
                </a:gridCol>
                <a:gridCol w="5378319">
                  <a:extLst>
                    <a:ext uri="{9D8B030D-6E8A-4147-A177-3AD203B41FA5}">
                      <a16:colId xmlns:a16="http://schemas.microsoft.com/office/drawing/2014/main" val="3584616311"/>
                    </a:ext>
                  </a:extLst>
                </a:gridCol>
              </a:tblGrid>
              <a:tr h="5670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/>
                        <a:t>Hauptklasse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490932"/>
                  </a:ext>
                </a:extLst>
              </a:tr>
              <a:tr h="24969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b="1"/>
                        <a:t>A5_SnakeField.cs</a:t>
                      </a:r>
                      <a:endParaRPr lang="de-DE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à"/>
                      </a:pP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Initialisiert und konfiguriert alle Komponenten</a:t>
                      </a:r>
                      <a:endParaRPr lang="de-DE" sz="1400" b="1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à"/>
                      </a:pPr>
                      <a:r>
                        <a:rPr lang="de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Sie koordiniert: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de-DE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de-DE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SnakeEntity</a:t>
                      </a:r>
                      <a:r>
                        <a:rPr lang="de-DE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(die Schlangen)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de-DE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de-DE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SnakeMovementController</a:t>
                      </a:r>
                      <a:r>
                        <a:rPr lang="de-DE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(Bewegungslogik)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de-DE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de-DE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CollisionDetector</a:t>
                      </a:r>
                      <a:r>
                        <a:rPr lang="de-DE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(Kollisionen)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de-DE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de-DE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FoodManager</a:t>
                      </a:r>
                      <a:r>
                        <a:rPr lang="de-DE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(Futter)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de-DE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de-DE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GameTimerManager</a:t>
                      </a:r>
                      <a:r>
                        <a:rPr lang="de-DE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de-DE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Timer</a:t>
                      </a:r>
                      <a:r>
                        <a:rPr lang="de-DE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de-DE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de-DE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SnakeGameConfig</a:t>
                      </a:r>
                      <a:r>
                        <a:rPr lang="de-DE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(Parameter)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à"/>
                      </a:pP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355528"/>
                  </a:ext>
                </a:extLst>
              </a:tr>
            </a:tbl>
          </a:graphicData>
        </a:graphic>
      </p:graphicFrame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B0652819-10AA-D9F5-8F9C-DBCEDED57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0" y="1320467"/>
            <a:ext cx="4237403" cy="421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93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0DF24-C251-A6C9-AAEF-6BE6E86EE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79E2012-8528-4266-8A9F-AC956D7C0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412687"/>
              </p:ext>
            </p:extLst>
          </p:nvPr>
        </p:nvGraphicFramePr>
        <p:xfrm>
          <a:off x="1513456" y="1113516"/>
          <a:ext cx="9165088" cy="46309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53102">
                  <a:extLst>
                    <a:ext uri="{9D8B030D-6E8A-4147-A177-3AD203B41FA5}">
                      <a16:colId xmlns:a16="http://schemas.microsoft.com/office/drawing/2014/main" val="3477182307"/>
                    </a:ext>
                  </a:extLst>
                </a:gridCol>
                <a:gridCol w="6511986">
                  <a:extLst>
                    <a:ext uri="{9D8B030D-6E8A-4147-A177-3AD203B41FA5}">
                      <a16:colId xmlns:a16="http://schemas.microsoft.com/office/drawing/2014/main" val="3584616311"/>
                    </a:ext>
                  </a:extLst>
                </a:gridCol>
              </a:tblGrid>
              <a:tr h="51377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/>
                        <a:t>Framework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490932"/>
                  </a:ext>
                </a:extLst>
              </a:tr>
              <a:tr h="224266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b="1"/>
                        <a:t>A5_SnakeRules.cs</a:t>
                      </a:r>
                      <a:endParaRPr lang="de-DE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à"/>
                      </a:pP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à"/>
                        <a:tabLst/>
                        <a:defRPr/>
                      </a:pPr>
                      <a:r>
                        <a:rPr lang="de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Koordiniert Spiellogik für Framework-Integration</a:t>
                      </a:r>
                    </a:p>
                    <a:p>
                      <a:r>
                        <a:rPr lang="de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Ruft A5_SnakePaint auf</a:t>
                      </a:r>
                    </a:p>
                    <a:p>
                      <a:r>
                        <a:rPr lang="de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Verwaltet Spielstatus (laufend, gewonnen, verloren)</a:t>
                      </a:r>
                    </a:p>
                    <a:p>
                      <a:r>
                        <a:rPr lang="de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Initialisiert Spiel und setzt es zurück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355528"/>
                  </a:ext>
                </a:extLst>
              </a:tr>
              <a:tr h="1207053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de-DE" b="1"/>
                        <a:t>A5_SnakePaint.cs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à"/>
                      </a:pPr>
                      <a:r>
                        <a:rPr lang="de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Zeichnet alles auf dem Spielfeld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de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Rendert Schlangen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de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Rendert Futter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de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Zeichnet Spielfeld-Hintergrund</a:t>
                      </a:r>
                    </a:p>
                    <a:p>
                      <a:r>
                        <a:rPr lang="de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Zeichnet beide Spieler-Scores</a:t>
                      </a:r>
                    </a:p>
                    <a:p>
                      <a:r>
                        <a:rPr lang="de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Skaliert/positioniert alles korrekt 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464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3700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11CA0-3FD0-4839-7C77-F589B7F92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4558536F-7E92-A037-273D-55400C4B7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866042"/>
              </p:ext>
            </p:extLst>
          </p:nvPr>
        </p:nvGraphicFramePr>
        <p:xfrm>
          <a:off x="1513456" y="1113518"/>
          <a:ext cx="9165088" cy="4422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17336">
                  <a:extLst>
                    <a:ext uri="{9D8B030D-6E8A-4147-A177-3AD203B41FA5}">
                      <a16:colId xmlns:a16="http://schemas.microsoft.com/office/drawing/2014/main" val="3477182307"/>
                    </a:ext>
                  </a:extLst>
                </a:gridCol>
                <a:gridCol w="5847752">
                  <a:extLst>
                    <a:ext uri="{9D8B030D-6E8A-4147-A177-3AD203B41FA5}">
                      <a16:colId xmlns:a16="http://schemas.microsoft.com/office/drawing/2014/main" val="3584616311"/>
                    </a:ext>
                  </a:extLst>
                </a:gridCol>
              </a:tblGrid>
              <a:tr h="40897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/>
                        <a:t>Kernklassen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490932"/>
                  </a:ext>
                </a:extLst>
              </a:tr>
              <a:tr h="49112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b="1" err="1"/>
                        <a:t>SnakeGameConfig.cs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à"/>
                        <a:tabLst/>
                        <a:defRPr/>
                      </a:pPr>
                      <a:r>
                        <a:rPr lang="de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Zentrale Konfiguration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355528"/>
                  </a:ext>
                </a:extLst>
              </a:tr>
              <a:tr h="496670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de-DE" b="1" err="1"/>
                        <a:t>SnakeEntity.cs</a:t>
                      </a:r>
                      <a:endParaRPr lang="de-DE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à"/>
                      </a:pPr>
                      <a:r>
                        <a:rPr lang="de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Darstellung der Schlange selbst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464174"/>
                  </a:ext>
                </a:extLst>
              </a:tr>
              <a:tr h="496670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de-DE" b="1" err="1"/>
                        <a:t>SnakeMovementController.cs</a:t>
                      </a:r>
                      <a:endParaRPr lang="de-DE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à"/>
                      </a:pPr>
                      <a:r>
                        <a:rPr lang="de-DE"/>
                        <a:t>Bewegungslogik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359697"/>
                  </a:ext>
                </a:extLst>
              </a:tr>
              <a:tr h="496670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de-DE" b="1" err="1"/>
                        <a:t>CollisionDetector.cs</a:t>
                      </a:r>
                      <a:endParaRPr lang="de-DE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à"/>
                      </a:pPr>
                      <a:r>
                        <a:rPr lang="de-DE"/>
                        <a:t>Kollisionen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578406"/>
                  </a:ext>
                </a:extLst>
              </a:tr>
              <a:tr h="496670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de-DE" b="1" err="1"/>
                        <a:t>FoodManager.cs</a:t>
                      </a:r>
                      <a:endParaRPr lang="de-DE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à"/>
                      </a:pPr>
                      <a:r>
                        <a:rPr lang="de-DE"/>
                        <a:t>Futter-Verwaltung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864851"/>
                  </a:ext>
                </a:extLst>
              </a:tr>
              <a:tr h="496670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de-DE" b="1" err="1"/>
                        <a:t>GameTimerManager.cs</a:t>
                      </a:r>
                      <a:endParaRPr lang="de-DE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à"/>
                      </a:pPr>
                      <a:r>
                        <a:rPr lang="de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Verwaltet Game- </a:t>
                      </a:r>
                      <a:r>
                        <a:rPr lang="de-DE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Timer</a:t>
                      </a:r>
                      <a:r>
                        <a:rPr lang="de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(120 FPS)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883822"/>
                  </a:ext>
                </a:extLst>
              </a:tr>
              <a:tr h="496670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de-DE" b="1"/>
                        <a:t>A5_SnakeHumanPlayer.cs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à"/>
                      </a:pPr>
                      <a:r>
                        <a:rPr lang="de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Player 1 Input (WASD)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772517"/>
                  </a:ext>
                </a:extLst>
              </a:tr>
              <a:tr h="496670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de-DE" b="1"/>
                        <a:t>A5_SnakeHumanPlayer2.cs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à"/>
                      </a:pPr>
                      <a:r>
                        <a:rPr lang="de-DE"/>
                        <a:t>Player 2 Input (Pfeiltasten)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220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3184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0927C-8938-5B66-4D8D-3309D2073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5BC0DD2D-9616-28AA-D2DA-E5B23C881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232859"/>
              </p:ext>
            </p:extLst>
          </p:nvPr>
        </p:nvGraphicFramePr>
        <p:xfrm>
          <a:off x="1513456" y="2459595"/>
          <a:ext cx="9165088" cy="19388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17336">
                  <a:extLst>
                    <a:ext uri="{9D8B030D-6E8A-4147-A177-3AD203B41FA5}">
                      <a16:colId xmlns:a16="http://schemas.microsoft.com/office/drawing/2014/main" val="3477182307"/>
                    </a:ext>
                  </a:extLst>
                </a:gridCol>
                <a:gridCol w="5847752">
                  <a:extLst>
                    <a:ext uri="{9D8B030D-6E8A-4147-A177-3AD203B41FA5}">
                      <a16:colId xmlns:a16="http://schemas.microsoft.com/office/drawing/2014/main" val="3584616311"/>
                    </a:ext>
                  </a:extLst>
                </a:gridCol>
              </a:tblGrid>
              <a:tr h="40897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/>
                        <a:t>Nebenklassen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490932"/>
                  </a:ext>
                </a:extLst>
              </a:tr>
              <a:tr h="49112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b="1" err="1"/>
                        <a:t>SnakeAssetLoader.cs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à"/>
                        <a:tabLst/>
                        <a:defRPr/>
                      </a:pPr>
                      <a:r>
                        <a:rPr lang="de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Verwaltet Bild Assets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355528"/>
                  </a:ext>
                </a:extLst>
              </a:tr>
              <a:tr h="496670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de-DE" b="1"/>
                        <a:t>A5_Score.cs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à"/>
                      </a:pPr>
                      <a:r>
                        <a:rPr lang="de-DE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 Counter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464174"/>
                  </a:ext>
                </a:extLst>
              </a:tr>
              <a:tr h="496670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de-DE" b="1" err="1"/>
                        <a:t>PixelPosition.cs</a:t>
                      </a:r>
                      <a:endParaRPr lang="de-DE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à"/>
                      </a:pPr>
                      <a:r>
                        <a:rPr lang="de-DE"/>
                        <a:t>setzt Koordinaten und Standardrichtung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359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970556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ChronicleVTI</vt:lpstr>
      <vt:lpstr>Projekt Gruppe A5   </vt:lpstr>
      <vt:lpstr>Inhalt</vt:lpstr>
      <vt:lpstr>1. Projektübersicht  </vt:lpstr>
      <vt:lpstr>1. Projektübersicht  </vt:lpstr>
      <vt:lpstr>2. Objektorientierte Architektur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Technische Herausforderungen </vt:lpstr>
      <vt:lpstr>3. Technische Herausforderungen </vt:lpstr>
      <vt:lpstr>3. Technische Herausforderungen </vt:lpstr>
      <vt:lpstr>4. Demonstration</vt:lpstr>
      <vt:lpstr>Erweiterungen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2025-12-04T10:48:03Z</dcterms:created>
  <dcterms:modified xsi:type="dcterms:W3CDTF">2025-12-08T22:14:45Z</dcterms:modified>
</cp:coreProperties>
</file>